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bin" ContentType="application/vnd.openxmlformats-officedocument.oleObject"/>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9"/>
  </p:notesMasterIdLst>
  <p:handoutMasterIdLst>
    <p:handoutMasterId r:id="rId10"/>
  </p:handoutMasterIdLst>
  <p:sldIdLst>
    <p:sldId id="261" r:id="rId2"/>
    <p:sldId id="260" r:id="rId3"/>
    <p:sldId id="262" r:id="rId4"/>
    <p:sldId id="263" r:id="rId5"/>
    <p:sldId id="265" r:id="rId6"/>
    <p:sldId id="264" r:id="rId7"/>
    <p:sldId id="266" r:id="rId8"/>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9E80B"/>
    <a:srgbClr val="0A881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4" d="100"/>
          <a:sy n="74" d="100"/>
        </p:scale>
        <p:origin x="-1044"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image" Target="../media/image3.wmf"/></Relationships>
</file>

<file path=ppt/drawings/_rels/vmlDrawing2.vml.rels><?xml version="1.0" encoding="UTF-8" standalone="yes"?>
<Relationships xmlns="http://schemas.openxmlformats.org/package/2006/relationships"><Relationship Id="rId8" Type="http://schemas.openxmlformats.org/officeDocument/2006/relationships/image" Target="../media/image12.wmf"/><Relationship Id="rId3" Type="http://schemas.openxmlformats.org/officeDocument/2006/relationships/image" Target="../media/image7.wmf"/><Relationship Id="rId7" Type="http://schemas.openxmlformats.org/officeDocument/2006/relationships/image" Target="../media/image11.wmf"/><Relationship Id="rId2" Type="http://schemas.openxmlformats.org/officeDocument/2006/relationships/image" Target="../media/image6.wmf"/><Relationship Id="rId1" Type="http://schemas.openxmlformats.org/officeDocument/2006/relationships/image" Target="../media/image5.emf"/><Relationship Id="rId6" Type="http://schemas.openxmlformats.org/officeDocument/2006/relationships/image" Target="../media/image10.emf"/><Relationship Id="rId11" Type="http://schemas.openxmlformats.org/officeDocument/2006/relationships/image" Target="../media/image15.emf"/><Relationship Id="rId5" Type="http://schemas.openxmlformats.org/officeDocument/2006/relationships/image" Target="../media/image9.emf"/><Relationship Id="rId10" Type="http://schemas.openxmlformats.org/officeDocument/2006/relationships/image" Target="../media/image14.emf"/><Relationship Id="rId4" Type="http://schemas.openxmlformats.org/officeDocument/2006/relationships/image" Target="../media/image8.wmf"/><Relationship Id="rId9" Type="http://schemas.openxmlformats.org/officeDocument/2006/relationships/image" Target="../media/image13.w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18.wmf"/><Relationship Id="rId1" Type="http://schemas.openxmlformats.org/officeDocument/2006/relationships/image" Target="../media/image17.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9.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7FD6EEE6-BFA7-477F-8DC8-28CD436CAA62}" type="datetimeFigureOut">
              <a:rPr lang="fr-FR" smtClean="0"/>
              <a:pPr/>
              <a:t>28/04/2011</a:t>
            </a:fld>
            <a:endParaRPr lang="fr-FR"/>
          </a:p>
        </p:txBody>
      </p:sp>
      <p:sp>
        <p:nvSpPr>
          <p:cNvPr id="4" name="Espace réservé du pied de page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r>
              <a:rPr lang="fr-FR" smtClean="0"/>
              <a:t>Mme R.Gracia   cao</a:t>
            </a:r>
            <a:endParaRPr lang="fr-FR"/>
          </a:p>
        </p:txBody>
      </p:sp>
      <p:sp>
        <p:nvSpPr>
          <p:cNvPr id="5" name="Espace réservé du numéro de diapositive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40349B3D-6D21-4932-A35E-B77AA3CB6B00}" type="slidenum">
              <a:rPr lang="fr-FR" smtClean="0"/>
              <a:pPr/>
              <a:t>‹N°›</a:t>
            </a:fld>
            <a:endParaRPr lang="fr-FR"/>
          </a:p>
        </p:txBody>
      </p:sp>
    </p:spTree>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A5B4E6A-D3D9-4902-8738-A45B6A6BEB3F}" type="datetimeFigureOut">
              <a:rPr lang="fr-FR" smtClean="0"/>
              <a:pPr/>
              <a:t>28/04/2011</a:t>
            </a:fld>
            <a:endParaRPr lang="fr-FR"/>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r>
              <a:rPr lang="fr-FR" smtClean="0"/>
              <a:t>Mme R.Gracia   cao</a:t>
            </a:r>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B072814-1A1A-43C9-889A-EA9F843DA8D7}" type="slidenum">
              <a:rPr lang="fr-FR" smtClean="0"/>
              <a:pPr/>
              <a:t>‹N°›</a:t>
            </a:fld>
            <a:endParaRPr lang="fr-FR"/>
          </a:p>
        </p:txBody>
      </p:sp>
    </p:spTree>
  </p:cSld>
  <p:clrMap bg1="lt1" tx1="dk1" bg2="lt2" tx2="dk2" accent1="accent1" accent2="accent2" accent3="accent3" accent4="accent4" accent5="accent5" accent6="accent6" hlink="hlink" folHlink="folHlink"/>
  <p:hf hd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5" name="Espace réservé du pied de page 4"/>
          <p:cNvSpPr>
            <a:spLocks noGrp="1"/>
          </p:cNvSpPr>
          <p:nvPr>
            <p:ph type="ftr" sz="quarter" idx="10"/>
          </p:nvPr>
        </p:nvSpPr>
        <p:spPr/>
        <p:txBody>
          <a:bodyPr/>
          <a:lstStyle/>
          <a:p>
            <a:r>
              <a:rPr lang="fr-FR" smtClean="0"/>
              <a:t>Mme R.Gracia   cao</a:t>
            </a:r>
            <a:endParaRPr lang="fr-FR"/>
          </a:p>
        </p:txBody>
      </p:sp>
      <p:sp>
        <p:nvSpPr>
          <p:cNvPr id="6" name="Espace réservé du numéro de diapositive 5"/>
          <p:cNvSpPr>
            <a:spLocks noGrp="1"/>
          </p:cNvSpPr>
          <p:nvPr>
            <p:ph type="sldNum" sz="quarter" idx="11"/>
          </p:nvPr>
        </p:nvSpPr>
        <p:spPr/>
        <p:txBody>
          <a:bodyPr/>
          <a:lstStyle/>
          <a:p>
            <a:fld id="{BB072814-1A1A-43C9-889A-EA9F843DA8D7}" type="slidenum">
              <a:rPr lang="fr-FR" smtClean="0"/>
              <a:pPr/>
              <a:t>1</a:t>
            </a:fld>
            <a:endParaRPr lang="fr-F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5" name="Espace réservé du pied de page 4"/>
          <p:cNvSpPr>
            <a:spLocks noGrp="1"/>
          </p:cNvSpPr>
          <p:nvPr>
            <p:ph type="ftr" sz="quarter" idx="10"/>
          </p:nvPr>
        </p:nvSpPr>
        <p:spPr/>
        <p:txBody>
          <a:bodyPr/>
          <a:lstStyle/>
          <a:p>
            <a:r>
              <a:rPr lang="fr-FR" smtClean="0"/>
              <a:t>Mme R.Gracia   cao</a:t>
            </a:r>
            <a:endParaRPr lang="fr-FR"/>
          </a:p>
        </p:txBody>
      </p:sp>
      <p:sp>
        <p:nvSpPr>
          <p:cNvPr id="6" name="Espace réservé du numéro de diapositive 5"/>
          <p:cNvSpPr>
            <a:spLocks noGrp="1"/>
          </p:cNvSpPr>
          <p:nvPr>
            <p:ph type="sldNum" sz="quarter" idx="11"/>
          </p:nvPr>
        </p:nvSpPr>
        <p:spPr/>
        <p:txBody>
          <a:bodyPr/>
          <a:lstStyle/>
          <a:p>
            <a:fld id="{BB072814-1A1A-43C9-889A-EA9F843DA8D7}" type="slidenum">
              <a:rPr lang="fr-FR" smtClean="0"/>
              <a:pPr/>
              <a:t>5</a:t>
            </a:fld>
            <a:endParaRPr lang="fr-F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bg>
      <p:bgRef idx="1001">
        <a:schemeClr val="bg1"/>
      </p:bgRef>
    </p:bg>
    <p:spTree>
      <p:nvGrpSpPr>
        <p:cNvPr id="1" name=""/>
        <p:cNvGrpSpPr/>
        <p:nvPr/>
      </p:nvGrpSpPr>
      <p:grpSpPr>
        <a:xfrm>
          <a:off x="0" y="0"/>
          <a:ext cx="0" cy="0"/>
          <a:chOff x="0" y="0"/>
          <a:chExt cx="0" cy="0"/>
        </a:xfrm>
      </p:grpSpPr>
      <p:sp>
        <p:nvSpPr>
          <p:cNvPr id="8" name="Titre 7"/>
          <p:cNvSpPr>
            <a:spLocks noGrp="1"/>
          </p:cNvSpPr>
          <p:nvPr>
            <p:ph type="ctrTitle"/>
          </p:nvPr>
        </p:nvSpPr>
        <p:spPr>
          <a:xfrm>
            <a:off x="2286000" y="3124200"/>
            <a:ext cx="6172200" cy="1894362"/>
          </a:xfrm>
        </p:spPr>
        <p:txBody>
          <a:bodyPr/>
          <a:lstStyle>
            <a:lvl1pPr>
              <a:defRPr b="1"/>
            </a:lvl1pPr>
          </a:lstStyle>
          <a:p>
            <a:r>
              <a:rPr kumimoji="0" lang="fr-FR" smtClean="0"/>
              <a:t>Cliquez pour modifier le style du titre</a:t>
            </a:r>
            <a:endParaRPr kumimoji="0" lang="en-US"/>
          </a:p>
        </p:txBody>
      </p:sp>
      <p:sp>
        <p:nvSpPr>
          <p:cNvPr id="9" name="Sous-titre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fr-FR" smtClean="0"/>
              <a:t>Cliquez pour modifier le style des sous-titres du masque</a:t>
            </a:r>
            <a:endParaRPr kumimoji="0" lang="en-US"/>
          </a:p>
        </p:txBody>
      </p:sp>
      <p:sp>
        <p:nvSpPr>
          <p:cNvPr id="28" name="Espace réservé de la date 27"/>
          <p:cNvSpPr>
            <a:spLocks noGrp="1"/>
          </p:cNvSpPr>
          <p:nvPr>
            <p:ph type="dt" sz="half" idx="10"/>
          </p:nvPr>
        </p:nvSpPr>
        <p:spPr bwMode="auto">
          <a:xfrm rot="5400000">
            <a:off x="7764621" y="1174097"/>
            <a:ext cx="2286000" cy="381000"/>
          </a:xfrm>
        </p:spPr>
        <p:txBody>
          <a:bodyPr/>
          <a:lstStyle/>
          <a:p>
            <a:fld id="{8AB25ADC-64D3-4F06-AD80-7207AB568988}" type="datetime1">
              <a:rPr lang="fr-FR" smtClean="0"/>
              <a:pPr/>
              <a:t>28/04/2011</a:t>
            </a:fld>
            <a:endParaRPr lang="fr-FR"/>
          </a:p>
        </p:txBody>
      </p:sp>
      <p:sp>
        <p:nvSpPr>
          <p:cNvPr id="17" name="Espace réservé du pied de page 16"/>
          <p:cNvSpPr>
            <a:spLocks noGrp="1"/>
          </p:cNvSpPr>
          <p:nvPr>
            <p:ph type="ftr" sz="quarter" idx="11"/>
          </p:nvPr>
        </p:nvSpPr>
        <p:spPr bwMode="auto">
          <a:xfrm rot="5400000">
            <a:off x="7077269" y="4181669"/>
            <a:ext cx="3657600" cy="384048"/>
          </a:xfrm>
        </p:spPr>
        <p:txBody>
          <a:bodyPr/>
          <a:lstStyle/>
          <a:p>
            <a:r>
              <a:rPr lang="fr-FR" smtClean="0"/>
              <a:t>Mme R.Gracia     CAO</a:t>
            </a:r>
            <a:endParaRPr lang="fr-FR"/>
          </a:p>
        </p:txBody>
      </p:sp>
      <p:sp>
        <p:nvSpPr>
          <p:cNvPr id="10" name="Rectangle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Rectangle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Connecteur droit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Connecteur droit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Connecteur droit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Connecteur droit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Connecteur droit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Connecteur droit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Rectangle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Ellipse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Ellipse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Ellipse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Ellipse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Ellipse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Espace réservé du numéro de diapositive 28"/>
          <p:cNvSpPr>
            <a:spLocks noGrp="1"/>
          </p:cNvSpPr>
          <p:nvPr>
            <p:ph type="sldNum" sz="quarter" idx="12"/>
          </p:nvPr>
        </p:nvSpPr>
        <p:spPr bwMode="auto">
          <a:xfrm>
            <a:off x="1325544" y="4928702"/>
            <a:ext cx="609600" cy="517524"/>
          </a:xfrm>
        </p:spPr>
        <p:txBody>
          <a:bodyPr/>
          <a:lstStyle/>
          <a:p>
            <a:fld id="{55885BCD-FCFD-4FEB-81EE-CF62A9BBADD2}" type="slidenum">
              <a:rPr lang="fr-FR" smtClean="0"/>
              <a:pPr/>
              <a:t>‹N°›</a:t>
            </a:fld>
            <a:endParaRPr lang="fr-FR"/>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fr-FR" smtClean="0"/>
              <a:t>Cliquez pour modifier le style du titre</a:t>
            </a:r>
            <a:endParaRPr kumimoji="0" lang="en-US"/>
          </a:p>
        </p:txBody>
      </p:sp>
      <p:sp>
        <p:nvSpPr>
          <p:cNvPr id="3" name="Espace réservé du texte vertical 2"/>
          <p:cNvSpPr>
            <a:spLocks noGrp="1"/>
          </p:cNvSpPr>
          <p:nvPr>
            <p:ph type="body" orient="vert" idx="1"/>
          </p:nvPr>
        </p:nvSpPr>
        <p:spPr/>
        <p:txBody>
          <a:bodyPr vert="eaVer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p>
            <a:fld id="{5E129222-ADBA-4BE4-BC92-13CA9F79A8CA}" type="datetime1">
              <a:rPr lang="fr-FR" smtClean="0"/>
              <a:pPr/>
              <a:t>28/04/2011</a:t>
            </a:fld>
            <a:endParaRPr lang="fr-FR"/>
          </a:p>
        </p:txBody>
      </p:sp>
      <p:sp>
        <p:nvSpPr>
          <p:cNvPr id="5" name="Espace réservé du pied de page 4"/>
          <p:cNvSpPr>
            <a:spLocks noGrp="1"/>
          </p:cNvSpPr>
          <p:nvPr>
            <p:ph type="ftr" sz="quarter" idx="11"/>
          </p:nvPr>
        </p:nvSpPr>
        <p:spPr/>
        <p:txBody>
          <a:bodyPr/>
          <a:lstStyle/>
          <a:p>
            <a:r>
              <a:rPr lang="fr-FR" smtClean="0"/>
              <a:t>Mme R.Gracia     CAO</a:t>
            </a:r>
            <a:endParaRPr lang="fr-FR"/>
          </a:p>
        </p:txBody>
      </p:sp>
      <p:sp>
        <p:nvSpPr>
          <p:cNvPr id="6" name="Espace réservé du numéro de diapositive 5"/>
          <p:cNvSpPr>
            <a:spLocks noGrp="1"/>
          </p:cNvSpPr>
          <p:nvPr>
            <p:ph type="sldNum" sz="quarter" idx="12"/>
          </p:nvPr>
        </p:nvSpPr>
        <p:spPr/>
        <p:txBody>
          <a:bodyPr/>
          <a:lstStyle/>
          <a:p>
            <a:fld id="{55885BCD-FCFD-4FEB-81EE-CF62A9BBADD2}" type="slidenum">
              <a:rPr lang="fr-FR" smtClean="0"/>
              <a:pPr/>
              <a:t>‹N°›</a:t>
            </a:fld>
            <a:endParaRPr lang="fr-F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9"/>
            <a:ext cx="1676400" cy="5851525"/>
          </a:xfrm>
        </p:spPr>
        <p:txBody>
          <a:bodyPr vert="eaVert"/>
          <a:lstStyle/>
          <a:p>
            <a:r>
              <a:rPr kumimoji="0" lang="fr-FR" smtClean="0"/>
              <a:t>Cliquez pour modifier le style du titre</a:t>
            </a:r>
            <a:endParaRPr kumimoji="0" lang="en-US"/>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p>
            <a:fld id="{09B11867-2C17-429D-937C-5B1FEC752120}" type="datetime1">
              <a:rPr lang="fr-FR" smtClean="0"/>
              <a:pPr/>
              <a:t>28/04/2011</a:t>
            </a:fld>
            <a:endParaRPr lang="fr-FR"/>
          </a:p>
        </p:txBody>
      </p:sp>
      <p:sp>
        <p:nvSpPr>
          <p:cNvPr id="5" name="Espace réservé du pied de page 4"/>
          <p:cNvSpPr>
            <a:spLocks noGrp="1"/>
          </p:cNvSpPr>
          <p:nvPr>
            <p:ph type="ftr" sz="quarter" idx="11"/>
          </p:nvPr>
        </p:nvSpPr>
        <p:spPr/>
        <p:txBody>
          <a:bodyPr/>
          <a:lstStyle/>
          <a:p>
            <a:r>
              <a:rPr lang="fr-FR" smtClean="0"/>
              <a:t>Mme R.Gracia     CAO</a:t>
            </a:r>
            <a:endParaRPr lang="fr-FR"/>
          </a:p>
        </p:txBody>
      </p:sp>
      <p:sp>
        <p:nvSpPr>
          <p:cNvPr id="6" name="Espace réservé du numéro de diapositive 5"/>
          <p:cNvSpPr>
            <a:spLocks noGrp="1"/>
          </p:cNvSpPr>
          <p:nvPr>
            <p:ph type="sldNum" sz="quarter" idx="12"/>
          </p:nvPr>
        </p:nvSpPr>
        <p:spPr/>
        <p:txBody>
          <a:bodyPr/>
          <a:lstStyle/>
          <a:p>
            <a:fld id="{55885BCD-FCFD-4FEB-81EE-CF62A9BBADD2}" type="slidenum">
              <a:rPr lang="fr-FR" smtClean="0"/>
              <a:pPr/>
              <a:t>‹N°›</a:t>
            </a:fld>
            <a:endParaRPr lang="fr-F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fr-FR" smtClean="0"/>
              <a:t>Cliquez pour modifier le style du titre</a:t>
            </a:r>
            <a:endParaRPr kumimoji="0" lang="en-US"/>
          </a:p>
        </p:txBody>
      </p:sp>
      <p:sp>
        <p:nvSpPr>
          <p:cNvPr id="8" name="Espace réservé du contenu 7"/>
          <p:cNvSpPr>
            <a:spLocks noGrp="1"/>
          </p:cNvSpPr>
          <p:nvPr>
            <p:ph sz="quarter" idx="1"/>
          </p:nvPr>
        </p:nvSpPr>
        <p:spPr>
          <a:xfrm>
            <a:off x="457200" y="1600200"/>
            <a:ext cx="7467600" cy="4873752"/>
          </a:xfrm>
        </p:spPr>
        <p:txBody>
          <a:body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7" name="Espace réservé de la date 6"/>
          <p:cNvSpPr>
            <a:spLocks noGrp="1"/>
          </p:cNvSpPr>
          <p:nvPr>
            <p:ph type="dt" sz="half" idx="14"/>
          </p:nvPr>
        </p:nvSpPr>
        <p:spPr/>
        <p:txBody>
          <a:bodyPr rtlCol="0"/>
          <a:lstStyle/>
          <a:p>
            <a:fld id="{9CD6CC37-0F4E-462E-9464-69AF3BBB3ED0}" type="datetime1">
              <a:rPr lang="fr-FR" smtClean="0"/>
              <a:pPr/>
              <a:t>28/04/2011</a:t>
            </a:fld>
            <a:endParaRPr lang="fr-FR"/>
          </a:p>
        </p:txBody>
      </p:sp>
      <p:sp>
        <p:nvSpPr>
          <p:cNvPr id="9" name="Espace réservé du numéro de diapositive 8"/>
          <p:cNvSpPr>
            <a:spLocks noGrp="1"/>
          </p:cNvSpPr>
          <p:nvPr>
            <p:ph type="sldNum" sz="quarter" idx="15"/>
          </p:nvPr>
        </p:nvSpPr>
        <p:spPr/>
        <p:txBody>
          <a:bodyPr rtlCol="0"/>
          <a:lstStyle/>
          <a:p>
            <a:fld id="{55885BCD-FCFD-4FEB-81EE-CF62A9BBADD2}" type="slidenum">
              <a:rPr lang="fr-FR" smtClean="0"/>
              <a:pPr/>
              <a:t>‹N°›</a:t>
            </a:fld>
            <a:endParaRPr lang="fr-FR"/>
          </a:p>
        </p:txBody>
      </p:sp>
      <p:sp>
        <p:nvSpPr>
          <p:cNvPr id="10" name="Espace réservé du pied de page 9"/>
          <p:cNvSpPr>
            <a:spLocks noGrp="1"/>
          </p:cNvSpPr>
          <p:nvPr>
            <p:ph type="ftr" sz="quarter" idx="16"/>
          </p:nvPr>
        </p:nvSpPr>
        <p:spPr/>
        <p:txBody>
          <a:bodyPr rtlCol="0"/>
          <a:lstStyle/>
          <a:p>
            <a:r>
              <a:rPr lang="fr-FR" smtClean="0"/>
              <a:t>Mme R.Gracia     CAO</a:t>
            </a:r>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Titre de section">
    <p:bg>
      <p:bgRef idx="1001">
        <a:schemeClr val="bg2"/>
      </p:bgRef>
    </p:bg>
    <p:spTree>
      <p:nvGrpSpPr>
        <p:cNvPr id="1" name=""/>
        <p:cNvGrpSpPr/>
        <p:nvPr/>
      </p:nvGrpSpPr>
      <p:grpSpPr>
        <a:xfrm>
          <a:off x="0" y="0"/>
          <a:ext cx="0" cy="0"/>
          <a:chOff x="0" y="0"/>
          <a:chExt cx="0" cy="0"/>
        </a:xfrm>
      </p:grpSpPr>
      <p:sp>
        <p:nvSpPr>
          <p:cNvPr id="2" name="Titre 1"/>
          <p:cNvSpPr>
            <a:spLocks noGrp="1"/>
          </p:cNvSpPr>
          <p:nvPr>
            <p:ph type="title"/>
          </p:nvPr>
        </p:nvSpPr>
        <p:spPr>
          <a:xfrm>
            <a:off x="2286000" y="2895600"/>
            <a:ext cx="6172200" cy="2053590"/>
          </a:xfrm>
        </p:spPr>
        <p:txBody>
          <a:bodyPr/>
          <a:lstStyle>
            <a:lvl1pPr algn="l">
              <a:buNone/>
              <a:defRPr sz="3000" b="1" cap="small" baseline="0"/>
            </a:lvl1pPr>
          </a:lstStyle>
          <a:p>
            <a:r>
              <a:rPr kumimoji="0" lang="fr-FR" smtClean="0"/>
              <a:t>Cliquez pour modifier le style du titre</a:t>
            </a:r>
            <a:endParaRPr kumimoji="0" lang="en-US"/>
          </a:p>
        </p:txBody>
      </p:sp>
      <p:sp>
        <p:nvSpPr>
          <p:cNvPr id="3" name="Espace réservé du texte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fr-FR" smtClean="0"/>
              <a:t>Cliquez pour modifier les styles du texte du masque</a:t>
            </a:r>
          </a:p>
        </p:txBody>
      </p:sp>
      <p:sp>
        <p:nvSpPr>
          <p:cNvPr id="4" name="Espace réservé de la date 3"/>
          <p:cNvSpPr>
            <a:spLocks noGrp="1"/>
          </p:cNvSpPr>
          <p:nvPr>
            <p:ph type="dt" sz="half" idx="10"/>
          </p:nvPr>
        </p:nvSpPr>
        <p:spPr bwMode="auto">
          <a:xfrm rot="5400000">
            <a:off x="7763256" y="1170432"/>
            <a:ext cx="2286000" cy="381000"/>
          </a:xfrm>
        </p:spPr>
        <p:txBody>
          <a:bodyPr/>
          <a:lstStyle/>
          <a:p>
            <a:fld id="{C4421AB9-BC4C-48E1-87F7-3A69B1E0F4DC}" type="datetime1">
              <a:rPr lang="fr-FR" smtClean="0"/>
              <a:pPr/>
              <a:t>28/04/2011</a:t>
            </a:fld>
            <a:endParaRPr lang="fr-FR"/>
          </a:p>
        </p:txBody>
      </p:sp>
      <p:sp>
        <p:nvSpPr>
          <p:cNvPr id="5" name="Espace réservé du pied de page 4"/>
          <p:cNvSpPr>
            <a:spLocks noGrp="1"/>
          </p:cNvSpPr>
          <p:nvPr>
            <p:ph type="ftr" sz="quarter" idx="11"/>
          </p:nvPr>
        </p:nvSpPr>
        <p:spPr bwMode="auto">
          <a:xfrm rot="5400000">
            <a:off x="7077456" y="4178808"/>
            <a:ext cx="3657600" cy="384048"/>
          </a:xfrm>
        </p:spPr>
        <p:txBody>
          <a:bodyPr/>
          <a:lstStyle/>
          <a:p>
            <a:r>
              <a:rPr lang="fr-FR" smtClean="0"/>
              <a:t>Mme R.Gracia     CAO</a:t>
            </a:r>
            <a:endParaRPr lang="fr-FR"/>
          </a:p>
        </p:txBody>
      </p:sp>
      <p:sp>
        <p:nvSpPr>
          <p:cNvPr id="9" name="Rectangle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Connecteur droit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Connecteur droit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Connecteur droit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Connecteur droit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Connecteur droit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Rectangle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Ellipse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Ellipse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Ellipse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Ellipse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Ellipse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Connecteur droit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Espace réservé du numéro de diapositive 5"/>
          <p:cNvSpPr>
            <a:spLocks noGrp="1"/>
          </p:cNvSpPr>
          <p:nvPr>
            <p:ph type="sldNum" sz="quarter" idx="12"/>
          </p:nvPr>
        </p:nvSpPr>
        <p:spPr bwMode="auto">
          <a:xfrm>
            <a:off x="1340616" y="4928702"/>
            <a:ext cx="609600" cy="517524"/>
          </a:xfrm>
        </p:spPr>
        <p:txBody>
          <a:bodyPr/>
          <a:lstStyle/>
          <a:p>
            <a:fld id="{55885BCD-FCFD-4FEB-81EE-CF62A9BBADD2}" type="slidenum">
              <a:rPr lang="fr-FR" smtClean="0"/>
              <a:pPr/>
              <a:t>‹N°›</a:t>
            </a:fld>
            <a:endParaRPr lang="fr-F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fr-FR" smtClean="0"/>
              <a:t>Cliquez pour modifier le style du titre</a:t>
            </a:r>
            <a:endParaRPr kumimoji="0" lang="en-US"/>
          </a:p>
        </p:txBody>
      </p:sp>
      <p:sp>
        <p:nvSpPr>
          <p:cNvPr id="5" name="Espace réservé de la date 4"/>
          <p:cNvSpPr>
            <a:spLocks noGrp="1"/>
          </p:cNvSpPr>
          <p:nvPr>
            <p:ph type="dt" sz="half" idx="10"/>
          </p:nvPr>
        </p:nvSpPr>
        <p:spPr/>
        <p:txBody>
          <a:bodyPr/>
          <a:lstStyle/>
          <a:p>
            <a:fld id="{6DC73DB7-A808-4CD1-8B7A-5A3EDCF0858C}" type="datetime1">
              <a:rPr lang="fr-FR" smtClean="0"/>
              <a:pPr/>
              <a:t>28/04/2011</a:t>
            </a:fld>
            <a:endParaRPr lang="fr-FR"/>
          </a:p>
        </p:txBody>
      </p:sp>
      <p:sp>
        <p:nvSpPr>
          <p:cNvPr id="6" name="Espace réservé du pied de page 5"/>
          <p:cNvSpPr>
            <a:spLocks noGrp="1"/>
          </p:cNvSpPr>
          <p:nvPr>
            <p:ph type="ftr" sz="quarter" idx="11"/>
          </p:nvPr>
        </p:nvSpPr>
        <p:spPr/>
        <p:txBody>
          <a:bodyPr/>
          <a:lstStyle/>
          <a:p>
            <a:r>
              <a:rPr lang="fr-FR" smtClean="0"/>
              <a:t>Mme R.Gracia     CAO</a:t>
            </a:r>
            <a:endParaRPr lang="fr-FR"/>
          </a:p>
        </p:txBody>
      </p:sp>
      <p:sp>
        <p:nvSpPr>
          <p:cNvPr id="7" name="Espace réservé du numéro de diapositive 6"/>
          <p:cNvSpPr>
            <a:spLocks noGrp="1"/>
          </p:cNvSpPr>
          <p:nvPr>
            <p:ph type="sldNum" sz="quarter" idx="12"/>
          </p:nvPr>
        </p:nvSpPr>
        <p:spPr/>
        <p:txBody>
          <a:bodyPr/>
          <a:lstStyle/>
          <a:p>
            <a:fld id="{55885BCD-FCFD-4FEB-81EE-CF62A9BBADD2}" type="slidenum">
              <a:rPr lang="fr-FR" smtClean="0"/>
              <a:pPr/>
              <a:t>‹N°›</a:t>
            </a:fld>
            <a:endParaRPr lang="fr-FR"/>
          </a:p>
        </p:txBody>
      </p:sp>
      <p:sp>
        <p:nvSpPr>
          <p:cNvPr id="9" name="Espace réservé du contenu 8"/>
          <p:cNvSpPr>
            <a:spLocks noGrp="1"/>
          </p:cNvSpPr>
          <p:nvPr>
            <p:ph sz="quarter" idx="1"/>
          </p:nvPr>
        </p:nvSpPr>
        <p:spPr>
          <a:xfrm>
            <a:off x="457200" y="1600200"/>
            <a:ext cx="3657600" cy="4572000"/>
          </a:xfrm>
        </p:spPr>
        <p:txBody>
          <a:body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11" name="Espace réservé du contenu 10"/>
          <p:cNvSpPr>
            <a:spLocks noGrp="1"/>
          </p:cNvSpPr>
          <p:nvPr>
            <p:ph sz="quarter" idx="2"/>
          </p:nvPr>
        </p:nvSpPr>
        <p:spPr>
          <a:xfrm>
            <a:off x="4270248" y="1600200"/>
            <a:ext cx="3657600" cy="4572000"/>
          </a:xfrm>
        </p:spPr>
        <p:txBody>
          <a:body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7543800" cy="1143000"/>
          </a:xfrm>
        </p:spPr>
        <p:txBody>
          <a:bodyPr anchor="b"/>
          <a:lstStyle>
            <a:lvl1pPr>
              <a:defRPr/>
            </a:lvl1pPr>
          </a:lstStyle>
          <a:p>
            <a:r>
              <a:rPr kumimoji="0" lang="fr-FR" smtClean="0"/>
              <a:t>Cliquez pour modifier le style du titre</a:t>
            </a:r>
            <a:endParaRPr kumimoji="0" lang="en-US"/>
          </a:p>
        </p:txBody>
      </p:sp>
      <p:sp>
        <p:nvSpPr>
          <p:cNvPr id="7" name="Espace réservé de la date 6"/>
          <p:cNvSpPr>
            <a:spLocks noGrp="1"/>
          </p:cNvSpPr>
          <p:nvPr>
            <p:ph type="dt" sz="half" idx="10"/>
          </p:nvPr>
        </p:nvSpPr>
        <p:spPr/>
        <p:txBody>
          <a:bodyPr/>
          <a:lstStyle/>
          <a:p>
            <a:fld id="{F43B9C22-9B30-4202-B87C-701338EBE42A}" type="datetime1">
              <a:rPr lang="fr-FR" smtClean="0"/>
              <a:pPr/>
              <a:t>28/04/2011</a:t>
            </a:fld>
            <a:endParaRPr lang="fr-FR"/>
          </a:p>
        </p:txBody>
      </p:sp>
      <p:sp>
        <p:nvSpPr>
          <p:cNvPr id="8" name="Espace réservé du pied de page 7"/>
          <p:cNvSpPr>
            <a:spLocks noGrp="1"/>
          </p:cNvSpPr>
          <p:nvPr>
            <p:ph type="ftr" sz="quarter" idx="11"/>
          </p:nvPr>
        </p:nvSpPr>
        <p:spPr/>
        <p:txBody>
          <a:bodyPr/>
          <a:lstStyle/>
          <a:p>
            <a:r>
              <a:rPr lang="fr-FR" smtClean="0"/>
              <a:t>Mme R.Gracia     CAO</a:t>
            </a:r>
            <a:endParaRPr lang="fr-FR"/>
          </a:p>
        </p:txBody>
      </p:sp>
      <p:sp>
        <p:nvSpPr>
          <p:cNvPr id="9" name="Espace réservé du numéro de diapositive 8"/>
          <p:cNvSpPr>
            <a:spLocks noGrp="1"/>
          </p:cNvSpPr>
          <p:nvPr>
            <p:ph type="sldNum" sz="quarter" idx="12"/>
          </p:nvPr>
        </p:nvSpPr>
        <p:spPr/>
        <p:txBody>
          <a:bodyPr/>
          <a:lstStyle/>
          <a:p>
            <a:fld id="{55885BCD-FCFD-4FEB-81EE-CF62A9BBADD2}" type="slidenum">
              <a:rPr lang="fr-FR" smtClean="0"/>
              <a:pPr/>
              <a:t>‹N°›</a:t>
            </a:fld>
            <a:endParaRPr lang="fr-FR"/>
          </a:p>
        </p:txBody>
      </p:sp>
      <p:sp>
        <p:nvSpPr>
          <p:cNvPr id="11" name="Espace réservé du contenu 10"/>
          <p:cNvSpPr>
            <a:spLocks noGrp="1"/>
          </p:cNvSpPr>
          <p:nvPr>
            <p:ph sz="quarter" idx="2"/>
          </p:nvPr>
        </p:nvSpPr>
        <p:spPr>
          <a:xfrm>
            <a:off x="457200" y="2362200"/>
            <a:ext cx="3657600" cy="3886200"/>
          </a:xfrm>
        </p:spPr>
        <p:txBody>
          <a:body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13" name="Espace réservé du contenu 12"/>
          <p:cNvSpPr>
            <a:spLocks noGrp="1"/>
          </p:cNvSpPr>
          <p:nvPr>
            <p:ph sz="quarter" idx="4"/>
          </p:nvPr>
        </p:nvSpPr>
        <p:spPr>
          <a:xfrm>
            <a:off x="4371975" y="2362200"/>
            <a:ext cx="3657600" cy="3886200"/>
          </a:xfrm>
        </p:spPr>
        <p:txBody>
          <a:body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12" name="Espace réservé du texte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fr-FR" smtClean="0"/>
              <a:t>Cliquez pour modifier les styles du texte du masque</a:t>
            </a:r>
          </a:p>
        </p:txBody>
      </p:sp>
      <p:sp>
        <p:nvSpPr>
          <p:cNvPr id="14" name="Espace réservé du texte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fr-FR" smtClean="0"/>
              <a:t>Cliquez pour modifier les styles du texte du masque</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fr-FR" smtClean="0"/>
              <a:t>Cliquez pour modifier le style du titre</a:t>
            </a:r>
            <a:endParaRPr kumimoji="0" lang="en-US"/>
          </a:p>
        </p:txBody>
      </p:sp>
      <p:sp>
        <p:nvSpPr>
          <p:cNvPr id="6" name="Espace réservé de la date 5"/>
          <p:cNvSpPr>
            <a:spLocks noGrp="1"/>
          </p:cNvSpPr>
          <p:nvPr>
            <p:ph type="dt" sz="half" idx="10"/>
          </p:nvPr>
        </p:nvSpPr>
        <p:spPr/>
        <p:txBody>
          <a:bodyPr rtlCol="0"/>
          <a:lstStyle/>
          <a:p>
            <a:fld id="{C74A2224-BC53-4EA2-9254-301174658617}" type="datetime1">
              <a:rPr lang="fr-FR" smtClean="0"/>
              <a:pPr/>
              <a:t>28/04/2011</a:t>
            </a:fld>
            <a:endParaRPr lang="fr-FR"/>
          </a:p>
        </p:txBody>
      </p:sp>
      <p:sp>
        <p:nvSpPr>
          <p:cNvPr id="7" name="Espace réservé du numéro de diapositive 6"/>
          <p:cNvSpPr>
            <a:spLocks noGrp="1"/>
          </p:cNvSpPr>
          <p:nvPr>
            <p:ph type="sldNum" sz="quarter" idx="11"/>
          </p:nvPr>
        </p:nvSpPr>
        <p:spPr/>
        <p:txBody>
          <a:bodyPr rtlCol="0"/>
          <a:lstStyle/>
          <a:p>
            <a:fld id="{55885BCD-FCFD-4FEB-81EE-CF62A9BBADD2}" type="slidenum">
              <a:rPr lang="fr-FR" smtClean="0"/>
              <a:pPr/>
              <a:t>‹N°›</a:t>
            </a:fld>
            <a:endParaRPr lang="fr-FR"/>
          </a:p>
        </p:txBody>
      </p:sp>
      <p:sp>
        <p:nvSpPr>
          <p:cNvPr id="8" name="Espace réservé du pied de page 7"/>
          <p:cNvSpPr>
            <a:spLocks noGrp="1"/>
          </p:cNvSpPr>
          <p:nvPr>
            <p:ph type="ftr" sz="quarter" idx="12"/>
          </p:nvPr>
        </p:nvSpPr>
        <p:spPr/>
        <p:txBody>
          <a:bodyPr rtlCol="0"/>
          <a:lstStyle/>
          <a:p>
            <a:r>
              <a:rPr lang="fr-FR" smtClean="0"/>
              <a:t>Mme R.Gracia     CAO</a:t>
            </a:r>
            <a:endParaRPr lang="fr-F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317AF0F5-9BF8-40F4-97FD-0D3D873C7D51}" type="datetime1">
              <a:rPr lang="fr-FR" smtClean="0"/>
              <a:pPr/>
              <a:t>28/04/2011</a:t>
            </a:fld>
            <a:endParaRPr lang="fr-FR"/>
          </a:p>
        </p:txBody>
      </p:sp>
      <p:sp>
        <p:nvSpPr>
          <p:cNvPr id="3" name="Espace réservé du pied de page 2"/>
          <p:cNvSpPr>
            <a:spLocks noGrp="1"/>
          </p:cNvSpPr>
          <p:nvPr>
            <p:ph type="ftr" sz="quarter" idx="11"/>
          </p:nvPr>
        </p:nvSpPr>
        <p:spPr/>
        <p:txBody>
          <a:bodyPr/>
          <a:lstStyle/>
          <a:p>
            <a:r>
              <a:rPr lang="fr-FR" smtClean="0"/>
              <a:t>Mme R.Gracia     CAO</a:t>
            </a:r>
            <a:endParaRPr lang="fr-FR"/>
          </a:p>
        </p:txBody>
      </p:sp>
      <p:sp>
        <p:nvSpPr>
          <p:cNvPr id="4" name="Espace réservé du numéro de diapositive 3"/>
          <p:cNvSpPr>
            <a:spLocks noGrp="1"/>
          </p:cNvSpPr>
          <p:nvPr>
            <p:ph type="sldNum" sz="quarter" idx="12"/>
          </p:nvPr>
        </p:nvSpPr>
        <p:spPr/>
        <p:txBody>
          <a:bodyPr/>
          <a:lstStyle/>
          <a:p>
            <a:fld id="{55885BCD-FCFD-4FEB-81EE-CF62A9BBADD2}" type="slidenum">
              <a:rPr lang="fr-FR" smtClean="0"/>
              <a:pPr/>
              <a:t>‹N°›</a:t>
            </a:fld>
            <a:endParaRPr lang="fr-F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u avec légende">
    <p:bg>
      <p:bgRef idx="1001">
        <a:schemeClr val="bg1"/>
      </p:bgRef>
    </p:bg>
    <p:spTree>
      <p:nvGrpSpPr>
        <p:cNvPr id="1" name=""/>
        <p:cNvGrpSpPr/>
        <p:nvPr/>
      </p:nvGrpSpPr>
      <p:grpSpPr>
        <a:xfrm>
          <a:off x="0" y="0"/>
          <a:ext cx="0" cy="0"/>
          <a:chOff x="0" y="0"/>
          <a:chExt cx="0" cy="0"/>
        </a:xfrm>
      </p:grpSpPr>
      <p:sp>
        <p:nvSpPr>
          <p:cNvPr id="10" name="Connecteur droit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Titre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fr-FR" smtClean="0"/>
              <a:t>Cliquez pour modifier le style du titre</a:t>
            </a:r>
            <a:endParaRPr kumimoji="0" lang="en-US"/>
          </a:p>
        </p:txBody>
      </p:sp>
      <p:sp>
        <p:nvSpPr>
          <p:cNvPr id="3" name="Espace réservé du texte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fr-FR" smtClean="0"/>
              <a:t>Cliquez pour modifier les styles du texte du masque</a:t>
            </a:r>
          </a:p>
        </p:txBody>
      </p:sp>
      <p:sp>
        <p:nvSpPr>
          <p:cNvPr id="8" name="Connecteur droit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Connecteur droit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Connecteur droit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Rectangle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Connecteur droit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Ellipse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Espace réservé du contenu 17"/>
          <p:cNvSpPr>
            <a:spLocks noGrp="1"/>
          </p:cNvSpPr>
          <p:nvPr>
            <p:ph sz="quarter" idx="1"/>
          </p:nvPr>
        </p:nvSpPr>
        <p:spPr>
          <a:xfrm>
            <a:off x="304800" y="274320"/>
            <a:ext cx="5638800" cy="6327648"/>
          </a:xfrm>
        </p:spPr>
        <p:txBody>
          <a:body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21" name="Espace réservé de la date 20"/>
          <p:cNvSpPr>
            <a:spLocks noGrp="1"/>
          </p:cNvSpPr>
          <p:nvPr>
            <p:ph type="dt" sz="half" idx="14"/>
          </p:nvPr>
        </p:nvSpPr>
        <p:spPr/>
        <p:txBody>
          <a:bodyPr rtlCol="0"/>
          <a:lstStyle/>
          <a:p>
            <a:fld id="{103A881E-B068-42DD-8930-5D597CF236E3}" type="datetime1">
              <a:rPr lang="fr-FR" smtClean="0"/>
              <a:pPr/>
              <a:t>28/04/2011</a:t>
            </a:fld>
            <a:endParaRPr lang="fr-FR"/>
          </a:p>
        </p:txBody>
      </p:sp>
      <p:sp>
        <p:nvSpPr>
          <p:cNvPr id="22" name="Espace réservé du numéro de diapositive 21"/>
          <p:cNvSpPr>
            <a:spLocks noGrp="1"/>
          </p:cNvSpPr>
          <p:nvPr>
            <p:ph type="sldNum" sz="quarter" idx="15"/>
          </p:nvPr>
        </p:nvSpPr>
        <p:spPr/>
        <p:txBody>
          <a:bodyPr rtlCol="0"/>
          <a:lstStyle/>
          <a:p>
            <a:fld id="{55885BCD-FCFD-4FEB-81EE-CF62A9BBADD2}" type="slidenum">
              <a:rPr lang="fr-FR" smtClean="0"/>
              <a:pPr/>
              <a:t>‹N°›</a:t>
            </a:fld>
            <a:endParaRPr lang="fr-FR"/>
          </a:p>
        </p:txBody>
      </p:sp>
      <p:sp>
        <p:nvSpPr>
          <p:cNvPr id="23" name="Espace réservé du pied de page 22"/>
          <p:cNvSpPr>
            <a:spLocks noGrp="1"/>
          </p:cNvSpPr>
          <p:nvPr>
            <p:ph type="ftr" sz="quarter" idx="16"/>
          </p:nvPr>
        </p:nvSpPr>
        <p:spPr/>
        <p:txBody>
          <a:bodyPr rtlCol="0"/>
          <a:lstStyle/>
          <a:p>
            <a:r>
              <a:rPr lang="fr-FR" smtClean="0"/>
              <a:t>Mme R.Gracia     CAO</a:t>
            </a:r>
            <a:endParaRPr lang="fr-FR"/>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 avec légende">
    <p:spTree>
      <p:nvGrpSpPr>
        <p:cNvPr id="1" name=""/>
        <p:cNvGrpSpPr/>
        <p:nvPr/>
      </p:nvGrpSpPr>
      <p:grpSpPr>
        <a:xfrm>
          <a:off x="0" y="0"/>
          <a:ext cx="0" cy="0"/>
          <a:chOff x="0" y="0"/>
          <a:chExt cx="0" cy="0"/>
        </a:xfrm>
      </p:grpSpPr>
      <p:sp>
        <p:nvSpPr>
          <p:cNvPr id="9" name="Connecteur droit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Ellipse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re 1"/>
          <p:cNvSpPr>
            <a:spLocks noGrp="1"/>
          </p:cNvSpPr>
          <p:nvPr>
            <p:ph type="title"/>
          </p:nvPr>
        </p:nvSpPr>
        <p:spPr>
          <a:xfrm rot="5400000">
            <a:off x="3350133" y="3200400"/>
            <a:ext cx="6309360" cy="457200"/>
          </a:xfrm>
        </p:spPr>
        <p:txBody>
          <a:bodyPr anchor="b"/>
          <a:lstStyle>
            <a:lvl1pPr algn="l">
              <a:buNone/>
              <a:defRPr sz="2000" b="1"/>
            </a:lvl1pPr>
          </a:lstStyle>
          <a:p>
            <a:r>
              <a:rPr kumimoji="0" lang="fr-FR" smtClean="0"/>
              <a:t>Cliquez pour modifier le style du titre</a:t>
            </a:r>
            <a:endParaRPr kumimoji="0" lang="en-US"/>
          </a:p>
        </p:txBody>
      </p:sp>
      <p:sp>
        <p:nvSpPr>
          <p:cNvPr id="3" name="Espace réservé pour une image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fr-FR" smtClean="0"/>
              <a:t>Cliquez sur l'icône pour ajouter une image</a:t>
            </a:r>
            <a:endParaRPr kumimoji="0" lang="en-US" dirty="0"/>
          </a:p>
        </p:txBody>
      </p:sp>
      <p:sp>
        <p:nvSpPr>
          <p:cNvPr id="4" name="Espace réservé du texte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fr-FR" smtClean="0"/>
              <a:t>Cliquez pour modifier les styles du texte du masque</a:t>
            </a:r>
          </a:p>
        </p:txBody>
      </p:sp>
      <p:sp>
        <p:nvSpPr>
          <p:cNvPr id="10" name="Connecteur droit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Rectangle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Connecteur droit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Connecteur droit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Connecteur droit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Espace réservé de la date 16"/>
          <p:cNvSpPr>
            <a:spLocks noGrp="1"/>
          </p:cNvSpPr>
          <p:nvPr>
            <p:ph type="dt" sz="half" idx="10"/>
          </p:nvPr>
        </p:nvSpPr>
        <p:spPr/>
        <p:txBody>
          <a:bodyPr rtlCol="0"/>
          <a:lstStyle/>
          <a:p>
            <a:fld id="{DA187F42-BFA4-497E-942B-B9CB86C67B44}" type="datetime1">
              <a:rPr lang="fr-FR" smtClean="0"/>
              <a:pPr/>
              <a:t>28/04/2011</a:t>
            </a:fld>
            <a:endParaRPr lang="fr-FR"/>
          </a:p>
        </p:txBody>
      </p:sp>
      <p:sp>
        <p:nvSpPr>
          <p:cNvPr id="18" name="Espace réservé du numéro de diapositive 17"/>
          <p:cNvSpPr>
            <a:spLocks noGrp="1"/>
          </p:cNvSpPr>
          <p:nvPr>
            <p:ph type="sldNum" sz="quarter" idx="11"/>
          </p:nvPr>
        </p:nvSpPr>
        <p:spPr/>
        <p:txBody>
          <a:bodyPr rtlCol="0"/>
          <a:lstStyle/>
          <a:p>
            <a:fld id="{55885BCD-FCFD-4FEB-81EE-CF62A9BBADD2}" type="slidenum">
              <a:rPr lang="fr-FR" smtClean="0"/>
              <a:pPr/>
              <a:t>‹N°›</a:t>
            </a:fld>
            <a:endParaRPr lang="fr-FR"/>
          </a:p>
        </p:txBody>
      </p:sp>
      <p:sp>
        <p:nvSpPr>
          <p:cNvPr id="21" name="Espace réservé du pied de page 20"/>
          <p:cNvSpPr>
            <a:spLocks noGrp="1"/>
          </p:cNvSpPr>
          <p:nvPr>
            <p:ph type="ftr" sz="quarter" idx="12"/>
          </p:nvPr>
        </p:nvSpPr>
        <p:spPr/>
        <p:txBody>
          <a:bodyPr rtlCol="0"/>
          <a:lstStyle/>
          <a:p>
            <a:r>
              <a:rPr lang="fr-FR" smtClean="0"/>
              <a:t>Mme R.Gracia     CAO</a:t>
            </a:r>
            <a:endParaRPr lang="fr-F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Connecteur droit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Espace réservé du titre 21"/>
          <p:cNvSpPr>
            <a:spLocks noGrp="1"/>
          </p:cNvSpPr>
          <p:nvPr>
            <p:ph type="title"/>
          </p:nvPr>
        </p:nvSpPr>
        <p:spPr>
          <a:xfrm>
            <a:off x="457200" y="274638"/>
            <a:ext cx="7467600" cy="1143000"/>
          </a:xfrm>
          <a:prstGeom prst="rect">
            <a:avLst/>
          </a:prstGeom>
        </p:spPr>
        <p:txBody>
          <a:bodyPr vert="horz" anchor="b">
            <a:normAutofit/>
          </a:bodyPr>
          <a:lstStyle/>
          <a:p>
            <a:r>
              <a:rPr kumimoji="0" lang="fr-FR" smtClean="0"/>
              <a:t>Cliquez pour modifier le style du titre</a:t>
            </a:r>
            <a:endParaRPr kumimoji="0" lang="en-US"/>
          </a:p>
        </p:txBody>
      </p:sp>
      <p:sp>
        <p:nvSpPr>
          <p:cNvPr id="13" name="Espace réservé du texte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fr-FR" smtClean="0"/>
              <a:t>Cliquez pour modifier les styles du texte du masque</a:t>
            </a:r>
          </a:p>
          <a:p>
            <a:pPr lvl="1" eaLnBrk="1" latinLnBrk="0" hangingPunct="1"/>
            <a:r>
              <a:rPr kumimoji="0" lang="fr-FR" smtClean="0"/>
              <a:t>Deuxième niveau</a:t>
            </a:r>
          </a:p>
          <a:p>
            <a:pPr lvl="2" eaLnBrk="1" latinLnBrk="0" hangingPunct="1"/>
            <a:r>
              <a:rPr kumimoji="0" lang="fr-FR" smtClean="0"/>
              <a:t>Troisième niveau</a:t>
            </a:r>
          </a:p>
          <a:p>
            <a:pPr lvl="3" eaLnBrk="1" latinLnBrk="0" hangingPunct="1"/>
            <a:r>
              <a:rPr kumimoji="0" lang="fr-FR" smtClean="0"/>
              <a:t>Quatrième niveau</a:t>
            </a:r>
          </a:p>
          <a:p>
            <a:pPr lvl="4" eaLnBrk="1" latinLnBrk="0" hangingPunct="1"/>
            <a:r>
              <a:rPr kumimoji="0" lang="fr-FR" smtClean="0"/>
              <a:t>Cinquième niveau</a:t>
            </a:r>
            <a:endParaRPr kumimoji="0" lang="en-US"/>
          </a:p>
        </p:txBody>
      </p:sp>
      <p:sp>
        <p:nvSpPr>
          <p:cNvPr id="14" name="Espace réservé de la date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82903D92-8F75-4DCB-BA50-1F2B3DFF10FF}" type="datetime1">
              <a:rPr lang="fr-FR" smtClean="0"/>
              <a:pPr/>
              <a:t>28/04/2011</a:t>
            </a:fld>
            <a:endParaRPr lang="fr-FR"/>
          </a:p>
        </p:txBody>
      </p:sp>
      <p:sp>
        <p:nvSpPr>
          <p:cNvPr id="3" name="Espace réservé du pied de page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r>
              <a:rPr lang="fr-FR" smtClean="0"/>
              <a:t>Mme R.Gracia     CAO</a:t>
            </a:r>
            <a:endParaRPr lang="fr-FR"/>
          </a:p>
        </p:txBody>
      </p:sp>
      <p:sp>
        <p:nvSpPr>
          <p:cNvPr id="7" name="Connecteur droit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Connecteur droit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ectangle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Connecteur droit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Ellipse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Espace réservé du numéro de diapositive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55885BCD-FCFD-4FEB-81EE-CF62A9BBADD2}" type="slidenum">
              <a:rPr lang="fr-FR" smtClean="0"/>
              <a:pPr/>
              <a:t>‹N°›</a:t>
            </a:fld>
            <a:endParaRPr lang="fr-FR"/>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sldNum="0" hdr="0"/>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www.cbnetworks.fr/~doc324/images/news/drapeau-anglais-copie.jpg"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2.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7.xml"/><Relationship Id="rId1" Type="http://schemas.openxmlformats.org/officeDocument/2006/relationships/vmlDrawing" Target="../drawings/vmlDrawing1.vml"/><Relationship Id="rId4" Type="http://schemas.openxmlformats.org/officeDocument/2006/relationships/oleObject" Target="../embeddings/oleObject2.bin"/></Relationships>
</file>

<file path=ppt/slides/_rels/slide3.xml.rels><?xml version="1.0" encoding="UTF-8" standalone="yes"?>
<Relationships xmlns="http://schemas.openxmlformats.org/package/2006/relationships"><Relationship Id="rId8" Type="http://schemas.openxmlformats.org/officeDocument/2006/relationships/oleObject" Target="../embeddings/oleObject8.bin"/><Relationship Id="rId13" Type="http://schemas.openxmlformats.org/officeDocument/2006/relationships/oleObject" Target="../embeddings/oleObject13.bin"/><Relationship Id="rId3" Type="http://schemas.openxmlformats.org/officeDocument/2006/relationships/oleObject" Target="../embeddings/oleObject3.bin"/><Relationship Id="rId7" Type="http://schemas.openxmlformats.org/officeDocument/2006/relationships/oleObject" Target="../embeddings/oleObject7.bin"/><Relationship Id="rId12" Type="http://schemas.openxmlformats.org/officeDocument/2006/relationships/oleObject" Target="../embeddings/oleObject12.bin"/><Relationship Id="rId2" Type="http://schemas.openxmlformats.org/officeDocument/2006/relationships/slideLayout" Target="../slideLayouts/slideLayout7.xml"/><Relationship Id="rId1" Type="http://schemas.openxmlformats.org/officeDocument/2006/relationships/vmlDrawing" Target="../drawings/vmlDrawing2.vml"/><Relationship Id="rId6" Type="http://schemas.openxmlformats.org/officeDocument/2006/relationships/oleObject" Target="../embeddings/oleObject6.bin"/><Relationship Id="rId11" Type="http://schemas.openxmlformats.org/officeDocument/2006/relationships/oleObject" Target="../embeddings/oleObject11.bin"/><Relationship Id="rId5" Type="http://schemas.openxmlformats.org/officeDocument/2006/relationships/oleObject" Target="../embeddings/oleObject5.bin"/><Relationship Id="rId10" Type="http://schemas.openxmlformats.org/officeDocument/2006/relationships/oleObject" Target="../embeddings/oleObject10.bin"/><Relationship Id="rId4" Type="http://schemas.openxmlformats.org/officeDocument/2006/relationships/oleObject" Target="../embeddings/oleObject4.bin"/><Relationship Id="rId9" Type="http://schemas.openxmlformats.org/officeDocument/2006/relationships/oleObject" Target="../embeddings/oleObject9.bin"/></Relationships>
</file>

<file path=ppt/slides/_rels/slide4.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hyperlink" Target="file:///C:\Users\portable\Documents\lyc&#233;e%201%20Roselyne\BAC%203%20ans\2010%202011\CAO%202010%202011\MANCHE\MANCHE%20gigot.flp" TargetMode="Externa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hyperlink" Target="http://www.cbnetworks.fr/~doc324/images/news/drapeau-anglais-copie.jpg" TargetMode="External"/><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6.xml.rels><?xml version="1.0" encoding="UTF-8" standalone="yes"?>
<Relationships xmlns="http://schemas.openxmlformats.org/package/2006/relationships"><Relationship Id="rId3" Type="http://schemas.openxmlformats.org/officeDocument/2006/relationships/oleObject" Target="../embeddings/oleObject14.bin"/><Relationship Id="rId2" Type="http://schemas.openxmlformats.org/officeDocument/2006/relationships/slideLayout" Target="../slideLayouts/slideLayout7.xml"/><Relationship Id="rId1" Type="http://schemas.openxmlformats.org/officeDocument/2006/relationships/vmlDrawing" Target="../drawings/vmlDrawing3.vml"/><Relationship Id="rId4" Type="http://schemas.openxmlformats.org/officeDocument/2006/relationships/oleObject" Target="../embeddings/oleObject15.bin"/></Relationships>
</file>

<file path=ppt/slides/_rels/slide7.xml.rels><?xml version="1.0" encoding="UTF-8" standalone="yes"?>
<Relationships xmlns="http://schemas.openxmlformats.org/package/2006/relationships"><Relationship Id="rId3" Type="http://schemas.openxmlformats.org/officeDocument/2006/relationships/oleObject" Target="../embeddings/oleObject16.bin"/><Relationship Id="rId2" Type="http://schemas.openxmlformats.org/officeDocument/2006/relationships/slideLayout" Target="../slideLayouts/slideLayout7.xml"/><Relationship Id="rId1" Type="http://schemas.openxmlformats.org/officeDocument/2006/relationships/vmlDrawing" Target="../drawings/vmlDrawing4.v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2286000" y="3124200"/>
            <a:ext cx="6606480" cy="1528936"/>
          </a:xfrm>
        </p:spPr>
        <p:txBody>
          <a:bodyPr>
            <a:normAutofit fontScale="90000"/>
          </a:bodyPr>
          <a:lstStyle/>
          <a:p>
            <a:r>
              <a:rPr lang="fr-FR" sz="4000" dirty="0" smtClean="0"/>
              <a:t>LA MANCHE gigot</a:t>
            </a:r>
            <a:br>
              <a:rPr lang="fr-FR" sz="4000" dirty="0" smtClean="0"/>
            </a:br>
            <a:r>
              <a:rPr lang="fr-FR" dirty="0" smtClean="0"/>
              <a:t>   </a:t>
            </a:r>
            <a:br>
              <a:rPr lang="fr-FR" dirty="0" smtClean="0"/>
            </a:br>
            <a:r>
              <a:rPr lang="fr-FR" dirty="0" smtClean="0"/>
              <a:t> </a:t>
            </a:r>
            <a:br>
              <a:rPr lang="fr-FR" dirty="0" smtClean="0"/>
            </a:br>
            <a:r>
              <a:rPr lang="fr-FR" dirty="0" smtClean="0"/>
              <a:t>      </a:t>
            </a:r>
            <a:r>
              <a:rPr lang="en-US" dirty="0" smtClean="0"/>
              <a:t>Juliet sleeve, </a:t>
            </a:r>
            <a:br>
              <a:rPr lang="en-US" dirty="0" smtClean="0"/>
            </a:br>
            <a:r>
              <a:rPr lang="en-US" dirty="0" smtClean="0"/>
              <a:t>      leg of mutton sleeve</a:t>
            </a:r>
            <a:endParaRPr lang="fr-FR" dirty="0"/>
          </a:p>
        </p:txBody>
      </p:sp>
      <p:sp>
        <p:nvSpPr>
          <p:cNvPr id="3" name="Sous-titre 2"/>
          <p:cNvSpPr>
            <a:spLocks noGrp="1"/>
          </p:cNvSpPr>
          <p:nvPr>
            <p:ph type="subTitle" idx="1"/>
          </p:nvPr>
        </p:nvSpPr>
        <p:spPr/>
        <p:txBody>
          <a:bodyPr/>
          <a:lstStyle/>
          <a:p>
            <a:r>
              <a:rPr lang="fr-FR" dirty="0" smtClean="0"/>
              <a:t>CAO  1BAC MMIC Vêtements</a:t>
            </a:r>
            <a:endParaRPr lang="fr-FR" dirty="0"/>
          </a:p>
        </p:txBody>
      </p:sp>
      <p:sp>
        <p:nvSpPr>
          <p:cNvPr id="7" name="Espace réservé du pied de page 6"/>
          <p:cNvSpPr>
            <a:spLocks noGrp="1"/>
          </p:cNvSpPr>
          <p:nvPr>
            <p:ph type="ftr" sz="quarter" idx="11"/>
          </p:nvPr>
        </p:nvSpPr>
        <p:spPr>
          <a:xfrm>
            <a:off x="6300192" y="6237312"/>
            <a:ext cx="2664296" cy="384048"/>
          </a:xfrm>
        </p:spPr>
        <p:txBody>
          <a:bodyPr/>
          <a:lstStyle/>
          <a:p>
            <a:r>
              <a:rPr lang="fr-FR" dirty="0" smtClean="0"/>
              <a:t>Mme </a:t>
            </a:r>
            <a:r>
              <a:rPr lang="fr-FR" dirty="0" err="1" smtClean="0"/>
              <a:t>R.Gracia</a:t>
            </a:r>
            <a:r>
              <a:rPr lang="fr-FR" dirty="0" smtClean="0"/>
              <a:t>     CAO</a:t>
            </a:r>
            <a:endParaRPr lang="fr-FR" dirty="0"/>
          </a:p>
        </p:txBody>
      </p:sp>
      <p:pic>
        <p:nvPicPr>
          <p:cNvPr id="1027" name="Picture 3" descr="Afficher l'image en taille réelle">
            <a:hlinkClick r:id="rId3"/>
          </p:cNvPr>
          <p:cNvPicPr>
            <a:picLocks noChangeAspect="1" noChangeArrowheads="1"/>
          </p:cNvPicPr>
          <p:nvPr/>
        </p:nvPicPr>
        <p:blipFill>
          <a:blip r:embed="rId4" cstate="print"/>
          <a:srcRect/>
          <a:stretch>
            <a:fillRect/>
          </a:stretch>
        </p:blipFill>
        <p:spPr bwMode="auto">
          <a:xfrm>
            <a:off x="2123728" y="4005064"/>
            <a:ext cx="720080" cy="367700"/>
          </a:xfrm>
          <a:prstGeom prst="rect">
            <a:avLst/>
          </a:prstGeom>
          <a:noFill/>
          <a:ln w="9525">
            <a:noFill/>
            <a:miter lim="800000"/>
            <a:headEnd/>
            <a:tailEnd/>
          </a:ln>
        </p:spPr>
      </p:pic>
      <p:sp>
        <p:nvSpPr>
          <p:cNvPr id="9" name="Étoile à 4 branches 8"/>
          <p:cNvSpPr/>
          <p:nvPr/>
        </p:nvSpPr>
        <p:spPr>
          <a:xfrm>
            <a:off x="8532440" y="6381328"/>
            <a:ext cx="432048" cy="332656"/>
          </a:xfrm>
          <a:prstGeom prst="star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nodeType="afterEffect">
                                  <p:stCondLst>
                                    <p:cond delay="0"/>
                                  </p:stCondLst>
                                  <p:childTnLst>
                                    <p:set>
                                      <p:cBhvr>
                                        <p:cTn id="6" dur="1" fill="hold">
                                          <p:stCondLst>
                                            <p:cond delay="0"/>
                                          </p:stCondLst>
                                        </p:cTn>
                                        <p:tgtEl>
                                          <p:spTgt spid="1027"/>
                                        </p:tgtEl>
                                        <p:attrNameLst>
                                          <p:attrName>style.visibility</p:attrName>
                                        </p:attrNameLst>
                                      </p:cBhvr>
                                      <p:to>
                                        <p:strVal val="visible"/>
                                      </p:to>
                                    </p:set>
                                    <p:animEffect transition="in" filter="fade">
                                      <p:cBhvr>
                                        <p:cTn id="7" dur="2000"/>
                                        <p:tgtEl>
                                          <p:spTgt spid="1027"/>
                                        </p:tgtEl>
                                      </p:cBhvr>
                                    </p:animEffect>
                                    <p:anim calcmode="lin" valueType="num">
                                      <p:cBhvr>
                                        <p:cTn id="8" dur="2000" fill="hold"/>
                                        <p:tgtEl>
                                          <p:spTgt spid="1027"/>
                                        </p:tgtEl>
                                        <p:attrNameLst>
                                          <p:attrName>style.rotation</p:attrName>
                                        </p:attrNameLst>
                                      </p:cBhvr>
                                      <p:tavLst>
                                        <p:tav tm="0">
                                          <p:val>
                                            <p:fltVal val="720"/>
                                          </p:val>
                                        </p:tav>
                                        <p:tav tm="100000">
                                          <p:val>
                                            <p:fltVal val="0"/>
                                          </p:val>
                                        </p:tav>
                                      </p:tavLst>
                                    </p:anim>
                                    <p:anim calcmode="lin" valueType="num">
                                      <p:cBhvr>
                                        <p:cTn id="9" dur="2000" fill="hold"/>
                                        <p:tgtEl>
                                          <p:spTgt spid="1027"/>
                                        </p:tgtEl>
                                        <p:attrNameLst>
                                          <p:attrName>ppt_h</p:attrName>
                                        </p:attrNameLst>
                                      </p:cBhvr>
                                      <p:tavLst>
                                        <p:tav tm="0">
                                          <p:val>
                                            <p:fltVal val="0"/>
                                          </p:val>
                                        </p:tav>
                                        <p:tav tm="100000">
                                          <p:val>
                                            <p:strVal val="#ppt_h"/>
                                          </p:val>
                                        </p:tav>
                                      </p:tavLst>
                                    </p:anim>
                                    <p:anim calcmode="lin" valueType="num">
                                      <p:cBhvr>
                                        <p:cTn id="10" dur="2000" fill="hold"/>
                                        <p:tgtEl>
                                          <p:spTgt spid="1027"/>
                                        </p:tgtEl>
                                        <p:attrNameLst>
                                          <p:attrName>ppt_w</p:attrName>
                                        </p:attrNameLst>
                                      </p:cBhvr>
                                      <p:tavLst>
                                        <p:tav tm="0">
                                          <p:val>
                                            <p:fltVal val="0"/>
                                          </p:val>
                                        </p:tav>
                                        <p:tav tm="100000">
                                          <p:val>
                                            <p:strVal val="#ppt_w"/>
                                          </p:val>
                                        </p:tav>
                                      </p:tavLst>
                                    </p:anim>
                                  </p:childTnLst>
                                </p:cTn>
                              </p:par>
                              <p:par>
                                <p:cTn id="11" presetID="1" presetClass="entr" presetSubtype="0" fill="hold" grpId="0" nodeType="withEffect">
                                  <p:stCondLst>
                                    <p:cond delay="0"/>
                                  </p:stCondLst>
                                  <p:childTnLst>
                                    <p:set>
                                      <p:cBhvr>
                                        <p:cTn id="12"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e la date 4"/>
          <p:cNvSpPr>
            <a:spLocks noGrp="1"/>
          </p:cNvSpPr>
          <p:nvPr>
            <p:ph type="dt" sz="half" idx="10"/>
          </p:nvPr>
        </p:nvSpPr>
        <p:spPr>
          <a:xfrm>
            <a:off x="6732240" y="188640"/>
            <a:ext cx="2011680" cy="384048"/>
          </a:xfrm>
        </p:spPr>
        <p:txBody>
          <a:bodyPr/>
          <a:lstStyle/>
          <a:p>
            <a:fld id="{C33E48BC-7C89-45F8-9146-031D81EF8680}" type="datetime1">
              <a:rPr lang="fr-FR" smtClean="0"/>
              <a:pPr/>
              <a:t>28/04/2011</a:t>
            </a:fld>
            <a:endParaRPr lang="fr-FR" dirty="0"/>
          </a:p>
        </p:txBody>
      </p:sp>
      <p:sp>
        <p:nvSpPr>
          <p:cNvPr id="6" name="Espace réservé du pied de page 5"/>
          <p:cNvSpPr>
            <a:spLocks noGrp="1"/>
          </p:cNvSpPr>
          <p:nvPr>
            <p:ph type="ftr" sz="quarter" idx="11"/>
          </p:nvPr>
        </p:nvSpPr>
        <p:spPr>
          <a:xfrm>
            <a:off x="6804248" y="6309320"/>
            <a:ext cx="1944216" cy="365760"/>
          </a:xfrm>
        </p:spPr>
        <p:txBody>
          <a:bodyPr/>
          <a:lstStyle/>
          <a:p>
            <a:r>
              <a:rPr lang="fr-FR" dirty="0" smtClean="0"/>
              <a:t>Mme </a:t>
            </a:r>
            <a:r>
              <a:rPr lang="fr-FR" dirty="0" err="1" smtClean="0"/>
              <a:t>R.Gracia</a:t>
            </a:r>
            <a:r>
              <a:rPr lang="fr-FR" dirty="0" smtClean="0"/>
              <a:t>     CAO</a:t>
            </a:r>
            <a:endParaRPr lang="fr-FR" dirty="0"/>
          </a:p>
        </p:txBody>
      </p:sp>
      <p:sp>
        <p:nvSpPr>
          <p:cNvPr id="3080"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sp>
        <p:nvSpPr>
          <p:cNvPr id="3082"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sp>
        <p:nvSpPr>
          <p:cNvPr id="3084" name="Rectangle 1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sp>
        <p:nvSpPr>
          <p:cNvPr id="3086" name="Rectangle 1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sp>
        <p:nvSpPr>
          <p:cNvPr id="38" name="ZoneTexte 37"/>
          <p:cNvSpPr txBox="1"/>
          <p:nvPr/>
        </p:nvSpPr>
        <p:spPr>
          <a:xfrm>
            <a:off x="467544" y="4437112"/>
            <a:ext cx="6840760" cy="1384995"/>
          </a:xfrm>
          <a:prstGeom prst="rect">
            <a:avLst/>
          </a:prstGeom>
          <a:noFill/>
        </p:spPr>
        <p:txBody>
          <a:bodyPr wrap="square" rtlCol="0">
            <a:spAutoFit/>
          </a:bodyPr>
          <a:lstStyle/>
          <a:p>
            <a:r>
              <a:rPr lang="fr-FR" sz="2800" dirty="0" smtClean="0"/>
              <a:t>Manche montée bouffante au niveau de la tête de manche et se rétrécissant au dessus du coude.</a:t>
            </a:r>
            <a:endParaRPr lang="fr-FR" sz="2800" dirty="0"/>
          </a:p>
        </p:txBody>
      </p:sp>
      <p:sp>
        <p:nvSpPr>
          <p:cNvPr id="13" name="Étoile à 4 branches 12"/>
          <p:cNvSpPr/>
          <p:nvPr/>
        </p:nvSpPr>
        <p:spPr>
          <a:xfrm>
            <a:off x="8532440" y="6381328"/>
            <a:ext cx="432048" cy="332656"/>
          </a:xfrm>
          <a:prstGeom prst="star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aphicFrame>
        <p:nvGraphicFramePr>
          <p:cNvPr id="2" name="Object 14"/>
          <p:cNvGraphicFramePr>
            <a:graphicFrameLocks noChangeAspect="1"/>
          </p:cNvGraphicFramePr>
          <p:nvPr/>
        </p:nvGraphicFramePr>
        <p:xfrm>
          <a:off x="755577" y="332657"/>
          <a:ext cx="3761646" cy="1800200"/>
        </p:xfrm>
        <a:graphic>
          <a:graphicData uri="http://schemas.openxmlformats.org/presentationml/2006/ole">
            <p:oleObj spid="_x0000_s3086" name="KaledoStyle" r:id="rId3" imgW="6867360" imgH="3286080" progId="KaledoStyle.Document">
              <p:embed/>
            </p:oleObj>
          </a:graphicData>
        </a:graphic>
      </p:graphicFrame>
      <p:graphicFrame>
        <p:nvGraphicFramePr>
          <p:cNvPr id="3087" name="Object 15"/>
          <p:cNvGraphicFramePr>
            <a:graphicFrameLocks noChangeAspect="1"/>
          </p:cNvGraphicFramePr>
          <p:nvPr/>
        </p:nvGraphicFramePr>
        <p:xfrm>
          <a:off x="3995936" y="2276872"/>
          <a:ext cx="3600400" cy="1960811"/>
        </p:xfrm>
        <a:graphic>
          <a:graphicData uri="http://schemas.openxmlformats.org/presentationml/2006/ole">
            <p:oleObj spid="_x0000_s3087" name="KaledoStyle" r:id="rId4" imgW="5457960" imgH="2971800" progId="KaledoStyle.Document">
              <p:embed/>
            </p:oleObj>
          </a:graphicData>
        </a:graphic>
      </p:graphicFrame>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par>
                          <p:cTn id="7" fill="hold">
                            <p:stCondLst>
                              <p:cond delay="0"/>
                            </p:stCondLst>
                            <p:childTnLst>
                              <p:par>
                                <p:cTn id="8" presetID="51" presetClass="entr" presetSubtype="0" fill="hold" nodeType="after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fade">
                                      <p:cBhvr>
                                        <p:cTn id="10" dur="770" decel="100000"/>
                                        <p:tgtEl>
                                          <p:spTgt spid="2"/>
                                        </p:tgtEl>
                                      </p:cBhvr>
                                    </p:animEffect>
                                    <p:animScale>
                                      <p:cBhvr>
                                        <p:cTn id="11" dur="770" decel="100000"/>
                                        <p:tgtEl>
                                          <p:spTgt spid="2"/>
                                        </p:tgtEl>
                                      </p:cBhvr>
                                      <p:from x="10000" y="10000"/>
                                      <p:to x="200000" y="450000"/>
                                    </p:animScale>
                                    <p:animScale>
                                      <p:cBhvr>
                                        <p:cTn id="12" dur="1230" accel="100000" fill="hold">
                                          <p:stCondLst>
                                            <p:cond delay="770"/>
                                          </p:stCondLst>
                                        </p:cTn>
                                        <p:tgtEl>
                                          <p:spTgt spid="2"/>
                                        </p:tgtEl>
                                      </p:cBhvr>
                                      <p:from x="200000" y="450000"/>
                                      <p:to x="100000" y="100000"/>
                                    </p:animScale>
                                    <p:set>
                                      <p:cBhvr>
                                        <p:cTn id="13" dur="770" fill="hold"/>
                                        <p:tgtEl>
                                          <p:spTgt spid="2"/>
                                        </p:tgtEl>
                                        <p:attrNameLst>
                                          <p:attrName>ppt_x</p:attrName>
                                        </p:attrNameLst>
                                      </p:cBhvr>
                                      <p:to>
                                        <p:strVal val="(0.5)"/>
                                      </p:to>
                                    </p:set>
                                    <p:anim from="(0.5)" to="(#ppt_x)" calcmode="lin" valueType="num">
                                      <p:cBhvr>
                                        <p:cTn id="14" dur="1230" accel="100000" fill="hold">
                                          <p:stCondLst>
                                            <p:cond delay="770"/>
                                          </p:stCondLst>
                                        </p:cTn>
                                        <p:tgtEl>
                                          <p:spTgt spid="2"/>
                                        </p:tgtEl>
                                        <p:attrNameLst>
                                          <p:attrName>ppt_x</p:attrName>
                                        </p:attrNameLst>
                                      </p:cBhvr>
                                    </p:anim>
                                    <p:set>
                                      <p:cBhvr>
                                        <p:cTn id="15" dur="770" fill="hold"/>
                                        <p:tgtEl>
                                          <p:spTgt spid="2"/>
                                        </p:tgtEl>
                                        <p:attrNameLst>
                                          <p:attrName>ppt_y</p:attrName>
                                        </p:attrNameLst>
                                      </p:cBhvr>
                                      <p:to>
                                        <p:strVal val="(#ppt_y+0.4)"/>
                                      </p:to>
                                    </p:set>
                                    <p:anim from="(#ppt_y+0.4)" to="(#ppt_y)" calcmode="lin" valueType="num">
                                      <p:cBhvr>
                                        <p:cTn id="16" dur="1230" accel="100000" fill="hold">
                                          <p:stCondLst>
                                            <p:cond delay="770"/>
                                          </p:stCondLst>
                                        </p:cTn>
                                        <p:tgtEl>
                                          <p:spTgt spid="2"/>
                                        </p:tgtEl>
                                        <p:attrNameLst>
                                          <p:attrName>ppt_y</p:attrName>
                                        </p:attrNameLst>
                                      </p:cBhvr>
                                    </p:anim>
                                  </p:childTnLst>
                                </p:cTn>
                              </p:par>
                            </p:childTnLst>
                          </p:cTn>
                        </p:par>
                        <p:par>
                          <p:cTn id="17" fill="hold">
                            <p:stCondLst>
                              <p:cond delay="2000"/>
                            </p:stCondLst>
                            <p:childTnLst>
                              <p:par>
                                <p:cTn id="18" presetID="51" presetClass="entr" presetSubtype="0" fill="hold" nodeType="afterEffect">
                                  <p:stCondLst>
                                    <p:cond delay="0"/>
                                  </p:stCondLst>
                                  <p:childTnLst>
                                    <p:set>
                                      <p:cBhvr>
                                        <p:cTn id="19" dur="1" fill="hold">
                                          <p:stCondLst>
                                            <p:cond delay="0"/>
                                          </p:stCondLst>
                                        </p:cTn>
                                        <p:tgtEl>
                                          <p:spTgt spid="3087"/>
                                        </p:tgtEl>
                                        <p:attrNameLst>
                                          <p:attrName>style.visibility</p:attrName>
                                        </p:attrNameLst>
                                      </p:cBhvr>
                                      <p:to>
                                        <p:strVal val="visible"/>
                                      </p:to>
                                    </p:set>
                                    <p:animEffect transition="in" filter="fade">
                                      <p:cBhvr>
                                        <p:cTn id="20" dur="770" decel="100000"/>
                                        <p:tgtEl>
                                          <p:spTgt spid="3087"/>
                                        </p:tgtEl>
                                      </p:cBhvr>
                                    </p:animEffect>
                                    <p:animScale>
                                      <p:cBhvr>
                                        <p:cTn id="21" dur="770" decel="100000"/>
                                        <p:tgtEl>
                                          <p:spTgt spid="3087"/>
                                        </p:tgtEl>
                                      </p:cBhvr>
                                      <p:from x="10000" y="10000"/>
                                      <p:to x="200000" y="450000"/>
                                    </p:animScale>
                                    <p:animScale>
                                      <p:cBhvr>
                                        <p:cTn id="22" dur="1230" accel="100000" fill="hold">
                                          <p:stCondLst>
                                            <p:cond delay="770"/>
                                          </p:stCondLst>
                                        </p:cTn>
                                        <p:tgtEl>
                                          <p:spTgt spid="3087"/>
                                        </p:tgtEl>
                                      </p:cBhvr>
                                      <p:from x="200000" y="450000"/>
                                      <p:to x="100000" y="100000"/>
                                    </p:animScale>
                                    <p:set>
                                      <p:cBhvr>
                                        <p:cTn id="23" dur="770" fill="hold"/>
                                        <p:tgtEl>
                                          <p:spTgt spid="3087"/>
                                        </p:tgtEl>
                                        <p:attrNameLst>
                                          <p:attrName>ppt_x</p:attrName>
                                        </p:attrNameLst>
                                      </p:cBhvr>
                                      <p:to>
                                        <p:strVal val="(0.5)"/>
                                      </p:to>
                                    </p:set>
                                    <p:anim from="(0.5)" to="(#ppt_x)" calcmode="lin" valueType="num">
                                      <p:cBhvr>
                                        <p:cTn id="24" dur="1230" accel="100000" fill="hold">
                                          <p:stCondLst>
                                            <p:cond delay="770"/>
                                          </p:stCondLst>
                                        </p:cTn>
                                        <p:tgtEl>
                                          <p:spTgt spid="3087"/>
                                        </p:tgtEl>
                                        <p:attrNameLst>
                                          <p:attrName>ppt_x</p:attrName>
                                        </p:attrNameLst>
                                      </p:cBhvr>
                                    </p:anim>
                                    <p:set>
                                      <p:cBhvr>
                                        <p:cTn id="25" dur="770" fill="hold"/>
                                        <p:tgtEl>
                                          <p:spTgt spid="3087"/>
                                        </p:tgtEl>
                                        <p:attrNameLst>
                                          <p:attrName>ppt_y</p:attrName>
                                        </p:attrNameLst>
                                      </p:cBhvr>
                                      <p:to>
                                        <p:strVal val="(#ppt_y+0.4)"/>
                                      </p:to>
                                    </p:set>
                                    <p:anim from="(#ppt_y+0.4)" to="(#ppt_y)" calcmode="lin" valueType="num">
                                      <p:cBhvr>
                                        <p:cTn id="26" dur="1230" accel="100000" fill="hold">
                                          <p:stCondLst>
                                            <p:cond delay="770"/>
                                          </p:stCondLst>
                                        </p:cTn>
                                        <p:tgtEl>
                                          <p:spTgt spid="3087"/>
                                        </p:tgtEl>
                                        <p:attrNameLst>
                                          <p:attrName>ppt_y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3583" name="Object 31"/>
          <p:cNvGraphicFramePr>
            <a:graphicFrameLocks noChangeAspect="1"/>
          </p:cNvGraphicFramePr>
          <p:nvPr/>
        </p:nvGraphicFramePr>
        <p:xfrm>
          <a:off x="5940152" y="4869160"/>
          <a:ext cx="1800200" cy="1623710"/>
        </p:xfrm>
        <a:graphic>
          <a:graphicData uri="http://schemas.openxmlformats.org/presentationml/2006/ole">
            <p:oleObj spid="_x0000_s23583" name="KaledoStyle" r:id="rId3" imgW="2876449" imgH="2591070" progId="KaledoStyle.Document">
              <p:embed/>
            </p:oleObj>
          </a:graphicData>
        </a:graphic>
      </p:graphicFrame>
      <p:graphicFrame>
        <p:nvGraphicFramePr>
          <p:cNvPr id="23581" name="Object 29"/>
          <p:cNvGraphicFramePr>
            <a:graphicFrameLocks noChangeAspect="1"/>
          </p:cNvGraphicFramePr>
          <p:nvPr/>
        </p:nvGraphicFramePr>
        <p:xfrm>
          <a:off x="3131840" y="4797152"/>
          <a:ext cx="2016224" cy="1812049"/>
        </p:xfrm>
        <a:graphic>
          <a:graphicData uri="http://schemas.openxmlformats.org/presentationml/2006/ole">
            <p:oleObj spid="_x0000_s23581" name="KaledoStyle" r:id="rId4" imgW="2876449" imgH="2591070" progId="KaledoStyle.Document">
              <p:embed/>
            </p:oleObj>
          </a:graphicData>
        </a:graphic>
      </p:graphicFrame>
      <p:graphicFrame>
        <p:nvGraphicFramePr>
          <p:cNvPr id="4" name="Object 28"/>
          <p:cNvGraphicFramePr>
            <a:graphicFrameLocks noChangeAspect="1"/>
          </p:cNvGraphicFramePr>
          <p:nvPr/>
        </p:nvGraphicFramePr>
        <p:xfrm>
          <a:off x="395536" y="4581128"/>
          <a:ext cx="2016224" cy="2041908"/>
        </p:xfrm>
        <a:graphic>
          <a:graphicData uri="http://schemas.openxmlformats.org/presentationml/2006/ole">
            <p:oleObj spid="_x0000_s23580" name="KaledoStyle" r:id="rId5" imgW="2847960" imgH="2867040" progId="KaledoStyle.Document">
              <p:embed/>
            </p:oleObj>
          </a:graphicData>
        </a:graphic>
      </p:graphicFrame>
      <p:graphicFrame>
        <p:nvGraphicFramePr>
          <p:cNvPr id="23579" name="Object 27"/>
          <p:cNvGraphicFramePr>
            <a:graphicFrameLocks noChangeAspect="1"/>
          </p:cNvGraphicFramePr>
          <p:nvPr/>
        </p:nvGraphicFramePr>
        <p:xfrm>
          <a:off x="6588224" y="3140968"/>
          <a:ext cx="2088232" cy="1598429"/>
        </p:xfrm>
        <a:graphic>
          <a:graphicData uri="http://schemas.openxmlformats.org/presentationml/2006/ole">
            <p:oleObj spid="_x0000_s23579" name="KaledoStyle" r:id="rId6" imgW="2847960" imgH="2152800" progId="KaledoStyle.Document">
              <p:embed/>
            </p:oleObj>
          </a:graphicData>
        </a:graphic>
      </p:graphicFrame>
      <p:graphicFrame>
        <p:nvGraphicFramePr>
          <p:cNvPr id="3" name="Object 26"/>
          <p:cNvGraphicFramePr>
            <a:graphicFrameLocks noChangeAspect="1"/>
          </p:cNvGraphicFramePr>
          <p:nvPr/>
        </p:nvGraphicFramePr>
        <p:xfrm>
          <a:off x="3131840" y="3140968"/>
          <a:ext cx="2748972" cy="1368152"/>
        </p:xfrm>
        <a:graphic>
          <a:graphicData uri="http://schemas.openxmlformats.org/presentationml/2006/ole">
            <p:oleObj spid="_x0000_s23578" name="KaledoStyle" r:id="rId7" imgW="3971880" imgH="1962000" progId="KaledoStyle.Document">
              <p:embed/>
            </p:oleObj>
          </a:graphicData>
        </a:graphic>
      </p:graphicFrame>
      <p:graphicFrame>
        <p:nvGraphicFramePr>
          <p:cNvPr id="2" name="Object 24"/>
          <p:cNvGraphicFramePr>
            <a:graphicFrameLocks noChangeAspect="1"/>
          </p:cNvGraphicFramePr>
          <p:nvPr/>
        </p:nvGraphicFramePr>
        <p:xfrm>
          <a:off x="179512" y="2996952"/>
          <a:ext cx="2648355" cy="1584176"/>
        </p:xfrm>
        <a:graphic>
          <a:graphicData uri="http://schemas.openxmlformats.org/presentationml/2006/ole">
            <p:oleObj spid="_x0000_s23576" name="KaledoStyle" r:id="rId8" imgW="4057616" imgH="2438400" progId="KaledoStyle.Document">
              <p:embed/>
            </p:oleObj>
          </a:graphicData>
        </a:graphic>
      </p:graphicFrame>
      <p:sp>
        <p:nvSpPr>
          <p:cNvPr id="5" name="Espace réservé de la date 4"/>
          <p:cNvSpPr>
            <a:spLocks noGrp="1"/>
          </p:cNvSpPr>
          <p:nvPr>
            <p:ph type="dt" sz="half" idx="10"/>
          </p:nvPr>
        </p:nvSpPr>
        <p:spPr>
          <a:xfrm>
            <a:off x="6732240" y="188640"/>
            <a:ext cx="2011680" cy="384048"/>
          </a:xfrm>
        </p:spPr>
        <p:txBody>
          <a:bodyPr/>
          <a:lstStyle/>
          <a:p>
            <a:fld id="{C33E48BC-7C89-45F8-9146-031D81EF8680}" type="datetime1">
              <a:rPr lang="fr-FR" smtClean="0"/>
              <a:pPr/>
              <a:t>28/04/2011</a:t>
            </a:fld>
            <a:endParaRPr lang="fr-FR" dirty="0"/>
          </a:p>
        </p:txBody>
      </p:sp>
      <p:sp>
        <p:nvSpPr>
          <p:cNvPr id="6" name="Espace réservé du pied de page 5"/>
          <p:cNvSpPr>
            <a:spLocks noGrp="1"/>
          </p:cNvSpPr>
          <p:nvPr>
            <p:ph type="ftr" sz="quarter" idx="11"/>
          </p:nvPr>
        </p:nvSpPr>
        <p:spPr>
          <a:xfrm>
            <a:off x="6804248" y="6309320"/>
            <a:ext cx="1944216" cy="365760"/>
          </a:xfrm>
        </p:spPr>
        <p:txBody>
          <a:bodyPr/>
          <a:lstStyle/>
          <a:p>
            <a:r>
              <a:rPr lang="fr-FR" dirty="0" smtClean="0"/>
              <a:t>Mme </a:t>
            </a:r>
            <a:r>
              <a:rPr lang="fr-FR" dirty="0" err="1" smtClean="0"/>
              <a:t>R.Gracia</a:t>
            </a:r>
            <a:r>
              <a:rPr lang="fr-FR" dirty="0" smtClean="0"/>
              <a:t>     CAO</a:t>
            </a:r>
            <a:endParaRPr lang="fr-FR" dirty="0"/>
          </a:p>
        </p:txBody>
      </p:sp>
      <p:sp>
        <p:nvSpPr>
          <p:cNvPr id="3080"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sp>
        <p:nvSpPr>
          <p:cNvPr id="3082"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sp>
        <p:nvSpPr>
          <p:cNvPr id="3084" name="Rectangle 1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sp>
        <p:nvSpPr>
          <p:cNvPr id="3086" name="Rectangle 1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sp>
        <p:nvSpPr>
          <p:cNvPr id="23559" name="Rectangle 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graphicFrame>
        <p:nvGraphicFramePr>
          <p:cNvPr id="23558" name="Object 6"/>
          <p:cNvGraphicFramePr>
            <a:graphicFrameLocks noChangeAspect="1"/>
          </p:cNvGraphicFramePr>
          <p:nvPr/>
        </p:nvGraphicFramePr>
        <p:xfrm>
          <a:off x="323528" y="260648"/>
          <a:ext cx="1533525" cy="2552700"/>
        </p:xfrm>
        <a:graphic>
          <a:graphicData uri="http://schemas.openxmlformats.org/presentationml/2006/ole">
            <p:oleObj spid="_x0000_s23558" name="KaledoStyle" r:id="rId9" imgW="2533616" imgH="4200457" progId="KaledoStyle.Document">
              <p:embed/>
            </p:oleObj>
          </a:graphicData>
        </a:graphic>
      </p:graphicFrame>
      <p:sp>
        <p:nvSpPr>
          <p:cNvPr id="23561" name="Rectangle 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graphicFrame>
        <p:nvGraphicFramePr>
          <p:cNvPr id="23563" name="Object 11"/>
          <p:cNvGraphicFramePr>
            <a:graphicFrameLocks noChangeAspect="1"/>
          </p:cNvGraphicFramePr>
          <p:nvPr/>
        </p:nvGraphicFramePr>
        <p:xfrm>
          <a:off x="1979712" y="260648"/>
          <a:ext cx="1800200" cy="2527203"/>
        </p:xfrm>
        <a:graphic>
          <a:graphicData uri="http://schemas.openxmlformats.org/presentationml/2006/ole">
            <p:oleObj spid="_x0000_s23563" name="KaledoStyle" r:id="rId10" imgW="2971800" imgH="4172040" progId="KaledoStyle.Document">
              <p:embed/>
            </p:oleObj>
          </a:graphicData>
        </a:graphic>
      </p:graphicFrame>
      <p:graphicFrame>
        <p:nvGraphicFramePr>
          <p:cNvPr id="23564" name="Object 12"/>
          <p:cNvGraphicFramePr>
            <a:graphicFrameLocks noChangeAspect="1"/>
          </p:cNvGraphicFramePr>
          <p:nvPr/>
        </p:nvGraphicFramePr>
        <p:xfrm>
          <a:off x="4067944" y="188640"/>
          <a:ext cx="1512168" cy="1169790"/>
        </p:xfrm>
        <a:graphic>
          <a:graphicData uri="http://schemas.openxmlformats.org/presentationml/2006/ole">
            <p:oleObj spid="_x0000_s23564" name="KaledoStyle" r:id="rId11" imgW="2523960" imgH="1952640" progId="KaledoStyle.Document">
              <p:embed/>
            </p:oleObj>
          </a:graphicData>
        </a:graphic>
      </p:graphicFrame>
      <p:graphicFrame>
        <p:nvGraphicFramePr>
          <p:cNvPr id="23565" name="Object 13"/>
          <p:cNvGraphicFramePr>
            <a:graphicFrameLocks noChangeAspect="1"/>
          </p:cNvGraphicFramePr>
          <p:nvPr/>
        </p:nvGraphicFramePr>
        <p:xfrm>
          <a:off x="6084168" y="188640"/>
          <a:ext cx="1512168" cy="1365272"/>
        </p:xfrm>
        <a:graphic>
          <a:graphicData uri="http://schemas.openxmlformats.org/presentationml/2006/ole">
            <p:oleObj spid="_x0000_s23565" name="KaledoStyle" r:id="rId12" imgW="2523960" imgH="2247840" progId="KaledoStyle.Document">
              <p:embed/>
            </p:oleObj>
          </a:graphicData>
        </a:graphic>
      </p:graphicFrame>
      <p:sp>
        <p:nvSpPr>
          <p:cNvPr id="23567" name="Rectangle 1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graphicFrame>
        <p:nvGraphicFramePr>
          <p:cNvPr id="23566" name="Object 14"/>
          <p:cNvGraphicFramePr>
            <a:graphicFrameLocks noChangeAspect="1"/>
          </p:cNvGraphicFramePr>
          <p:nvPr/>
        </p:nvGraphicFramePr>
        <p:xfrm>
          <a:off x="4644008" y="1772816"/>
          <a:ext cx="2209800" cy="1343025"/>
        </p:xfrm>
        <a:graphic>
          <a:graphicData uri="http://schemas.openxmlformats.org/presentationml/2006/ole">
            <p:oleObj spid="_x0000_s23566" name="KaledoStyle" r:id="rId13" imgW="3305057" imgH="2009843" progId="KaledoStyle.Document">
              <p:embed/>
            </p:oleObj>
          </a:graphicData>
        </a:graphic>
      </p:graphicFrame>
      <p:sp>
        <p:nvSpPr>
          <p:cNvPr id="23569" name="Rectangle 1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sp>
        <p:nvSpPr>
          <p:cNvPr id="23574" name="Rectangle 2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sp>
        <p:nvSpPr>
          <p:cNvPr id="23576" name="Rectangle 2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sp>
        <p:nvSpPr>
          <p:cNvPr id="32" name="Ellipse 31"/>
          <p:cNvSpPr/>
          <p:nvPr/>
        </p:nvSpPr>
        <p:spPr>
          <a:xfrm>
            <a:off x="827584" y="1628800"/>
            <a:ext cx="432048" cy="4320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fr-FR" dirty="0" smtClean="0"/>
              <a:t>1</a:t>
            </a:r>
            <a:endParaRPr lang="fr-FR" dirty="0"/>
          </a:p>
        </p:txBody>
      </p:sp>
      <p:sp>
        <p:nvSpPr>
          <p:cNvPr id="23578" name="Rectangle 2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sp>
        <p:nvSpPr>
          <p:cNvPr id="23580" name="Rectangle 2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sp>
        <p:nvSpPr>
          <p:cNvPr id="37" name="Ellipse 36"/>
          <p:cNvSpPr/>
          <p:nvPr/>
        </p:nvSpPr>
        <p:spPr>
          <a:xfrm>
            <a:off x="2483768" y="1700808"/>
            <a:ext cx="432048" cy="4320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fr-FR" dirty="0" smtClean="0"/>
              <a:t>2</a:t>
            </a:r>
            <a:endParaRPr lang="fr-FR" dirty="0"/>
          </a:p>
        </p:txBody>
      </p:sp>
      <p:sp>
        <p:nvSpPr>
          <p:cNvPr id="39" name="Ellipse 38"/>
          <p:cNvSpPr/>
          <p:nvPr/>
        </p:nvSpPr>
        <p:spPr>
          <a:xfrm>
            <a:off x="4572000" y="620688"/>
            <a:ext cx="432048" cy="4320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fr-FR" dirty="0" smtClean="0"/>
              <a:t>3</a:t>
            </a:r>
            <a:endParaRPr lang="fr-FR" dirty="0"/>
          </a:p>
        </p:txBody>
      </p:sp>
      <p:sp>
        <p:nvSpPr>
          <p:cNvPr id="40" name="Ellipse 39"/>
          <p:cNvSpPr/>
          <p:nvPr/>
        </p:nvSpPr>
        <p:spPr>
          <a:xfrm>
            <a:off x="6588224" y="548680"/>
            <a:ext cx="432048" cy="4320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fr-FR" dirty="0" smtClean="0"/>
              <a:t>4</a:t>
            </a:r>
            <a:endParaRPr lang="fr-FR" dirty="0"/>
          </a:p>
        </p:txBody>
      </p:sp>
      <p:sp>
        <p:nvSpPr>
          <p:cNvPr id="41" name="Ellipse 40"/>
          <p:cNvSpPr/>
          <p:nvPr/>
        </p:nvSpPr>
        <p:spPr>
          <a:xfrm>
            <a:off x="5508104" y="2204864"/>
            <a:ext cx="432048" cy="4320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fr-FR" dirty="0" smtClean="0"/>
              <a:t>5</a:t>
            </a:r>
            <a:endParaRPr lang="fr-FR" dirty="0"/>
          </a:p>
        </p:txBody>
      </p:sp>
      <p:sp>
        <p:nvSpPr>
          <p:cNvPr id="42" name="Ellipse 41"/>
          <p:cNvSpPr/>
          <p:nvPr/>
        </p:nvSpPr>
        <p:spPr>
          <a:xfrm>
            <a:off x="1259632" y="3501008"/>
            <a:ext cx="432048" cy="4320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fr-FR" dirty="0" smtClean="0"/>
              <a:t>6</a:t>
            </a:r>
            <a:endParaRPr lang="fr-FR" dirty="0"/>
          </a:p>
        </p:txBody>
      </p:sp>
      <p:sp>
        <p:nvSpPr>
          <p:cNvPr id="43" name="Ellipse 42"/>
          <p:cNvSpPr/>
          <p:nvPr/>
        </p:nvSpPr>
        <p:spPr>
          <a:xfrm>
            <a:off x="4067944" y="3501008"/>
            <a:ext cx="432048" cy="4320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fr-FR" dirty="0" smtClean="0"/>
              <a:t>7</a:t>
            </a:r>
            <a:endParaRPr lang="fr-FR" dirty="0"/>
          </a:p>
        </p:txBody>
      </p:sp>
      <p:sp>
        <p:nvSpPr>
          <p:cNvPr id="44" name="Ellipse 43"/>
          <p:cNvSpPr/>
          <p:nvPr/>
        </p:nvSpPr>
        <p:spPr>
          <a:xfrm>
            <a:off x="7164288" y="3501008"/>
            <a:ext cx="432048" cy="4320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fr-FR" dirty="0" smtClean="0"/>
              <a:t>8</a:t>
            </a:r>
            <a:endParaRPr lang="fr-FR" dirty="0"/>
          </a:p>
        </p:txBody>
      </p:sp>
      <p:sp>
        <p:nvSpPr>
          <p:cNvPr id="45" name="Ellipse 44"/>
          <p:cNvSpPr/>
          <p:nvPr/>
        </p:nvSpPr>
        <p:spPr>
          <a:xfrm>
            <a:off x="1187624" y="5373216"/>
            <a:ext cx="432048" cy="4320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fr-FR" dirty="0" smtClean="0"/>
              <a:t>9</a:t>
            </a:r>
            <a:endParaRPr lang="fr-FR" dirty="0"/>
          </a:p>
        </p:txBody>
      </p:sp>
      <p:sp>
        <p:nvSpPr>
          <p:cNvPr id="46" name="Ellipse 45"/>
          <p:cNvSpPr/>
          <p:nvPr/>
        </p:nvSpPr>
        <p:spPr>
          <a:xfrm>
            <a:off x="3779912" y="5373216"/>
            <a:ext cx="720080" cy="4320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fr-FR" dirty="0" smtClean="0"/>
              <a:t>10</a:t>
            </a:r>
            <a:endParaRPr lang="fr-FR" dirty="0"/>
          </a:p>
        </p:txBody>
      </p:sp>
      <p:sp>
        <p:nvSpPr>
          <p:cNvPr id="47" name="Ellipse 46"/>
          <p:cNvSpPr/>
          <p:nvPr/>
        </p:nvSpPr>
        <p:spPr>
          <a:xfrm>
            <a:off x="6660232" y="5373216"/>
            <a:ext cx="720080" cy="4320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fr-FR" dirty="0" smtClean="0"/>
              <a:t>11</a:t>
            </a:r>
            <a:endParaRPr lang="fr-FR" dirty="0"/>
          </a:p>
        </p:txBody>
      </p:sp>
      <p:sp>
        <p:nvSpPr>
          <p:cNvPr id="38" name="Étoile à 4 branches 37"/>
          <p:cNvSpPr/>
          <p:nvPr/>
        </p:nvSpPr>
        <p:spPr>
          <a:xfrm>
            <a:off x="8532440" y="6381328"/>
            <a:ext cx="432048" cy="332656"/>
          </a:xfrm>
          <a:prstGeom prst="star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3577" name="Rectangle 2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sp>
        <p:nvSpPr>
          <p:cNvPr id="23582" name="Rectangle 3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sp>
        <p:nvSpPr>
          <p:cNvPr id="23584" name="Rectangle 3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3563"/>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grpId="0" nodeType="afterEffect">
                                  <p:stCondLst>
                                    <p:cond delay="0"/>
                                  </p:stCondLst>
                                  <p:childTnLst>
                                    <p:set>
                                      <p:cBhvr>
                                        <p:cTn id="9" dur="1" fill="hold">
                                          <p:stCondLst>
                                            <p:cond delay="499"/>
                                          </p:stCondLst>
                                        </p:cTn>
                                        <p:tgtEl>
                                          <p:spTgt spid="37"/>
                                        </p:tgtEl>
                                        <p:attrNameLst>
                                          <p:attrName>style.visibility</p:attrName>
                                        </p:attrNameLst>
                                      </p:cBhvr>
                                      <p:to>
                                        <p:strVal val="visible"/>
                                      </p:to>
                                    </p:set>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nodeType="clickEffect">
                                  <p:stCondLst>
                                    <p:cond delay="0"/>
                                  </p:stCondLst>
                                  <p:childTnLst>
                                    <p:set>
                                      <p:cBhvr>
                                        <p:cTn id="13" dur="1" fill="hold">
                                          <p:stCondLst>
                                            <p:cond delay="0"/>
                                          </p:stCondLst>
                                        </p:cTn>
                                        <p:tgtEl>
                                          <p:spTgt spid="23564"/>
                                        </p:tgtEl>
                                        <p:attrNameLst>
                                          <p:attrName>style.visibility</p:attrName>
                                        </p:attrNameLst>
                                      </p:cBhvr>
                                      <p:to>
                                        <p:strVal val="visible"/>
                                      </p:to>
                                    </p:set>
                                  </p:childTnLst>
                                </p:cTn>
                              </p:par>
                            </p:childTnLst>
                          </p:cTn>
                        </p:par>
                        <p:par>
                          <p:cTn id="14" fill="hold">
                            <p:stCondLst>
                              <p:cond delay="0"/>
                            </p:stCondLst>
                            <p:childTnLst>
                              <p:par>
                                <p:cTn id="15" presetID="1" presetClass="entr" presetSubtype="0" fill="hold" grpId="0" nodeType="afterEffect">
                                  <p:stCondLst>
                                    <p:cond delay="0"/>
                                  </p:stCondLst>
                                  <p:childTnLst>
                                    <p:set>
                                      <p:cBhvr>
                                        <p:cTn id="16" dur="1" fill="hold">
                                          <p:stCondLst>
                                            <p:cond delay="499"/>
                                          </p:stCondLst>
                                        </p:cTn>
                                        <p:tgtEl>
                                          <p:spTgt spid="39"/>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23565"/>
                                        </p:tgtEl>
                                        <p:attrNameLst>
                                          <p:attrName>style.visibility</p:attrName>
                                        </p:attrNameLst>
                                      </p:cBhvr>
                                      <p:to>
                                        <p:strVal val="visible"/>
                                      </p:to>
                                    </p:set>
                                  </p:childTnLst>
                                </p:cTn>
                              </p:par>
                            </p:childTnLst>
                          </p:cTn>
                        </p:par>
                        <p:par>
                          <p:cTn id="21" fill="hold">
                            <p:stCondLst>
                              <p:cond delay="0"/>
                            </p:stCondLst>
                            <p:childTnLst>
                              <p:par>
                                <p:cTn id="22" presetID="1" presetClass="entr" presetSubtype="0" fill="hold" grpId="0" nodeType="afterEffect">
                                  <p:stCondLst>
                                    <p:cond delay="0"/>
                                  </p:stCondLst>
                                  <p:childTnLst>
                                    <p:set>
                                      <p:cBhvr>
                                        <p:cTn id="23" dur="1" fill="hold">
                                          <p:stCondLst>
                                            <p:cond delay="499"/>
                                          </p:stCondLst>
                                        </p:cTn>
                                        <p:tgtEl>
                                          <p:spTgt spid="40"/>
                                        </p:tgtEl>
                                        <p:attrNameLst>
                                          <p:attrName>style.visibility</p:attrName>
                                        </p:attrNameLst>
                                      </p:cBhvr>
                                      <p:to>
                                        <p:strVal val="visible"/>
                                      </p:to>
                                    </p:set>
                                  </p:childTnLst>
                                </p:cTn>
                              </p:par>
                            </p:childTnLst>
                          </p:cTn>
                        </p:par>
                      </p:childTnLst>
                    </p:cTn>
                  </p:par>
                  <p:par>
                    <p:cTn id="24" fill="hold">
                      <p:stCondLst>
                        <p:cond delay="indefinite"/>
                      </p:stCondLst>
                      <p:childTnLst>
                        <p:par>
                          <p:cTn id="25" fill="hold">
                            <p:stCondLst>
                              <p:cond delay="0"/>
                            </p:stCondLst>
                            <p:childTnLst>
                              <p:par>
                                <p:cTn id="26" presetID="1" presetClass="entr" presetSubtype="0" fill="hold" nodeType="clickEffect">
                                  <p:stCondLst>
                                    <p:cond delay="0"/>
                                  </p:stCondLst>
                                  <p:childTnLst>
                                    <p:set>
                                      <p:cBhvr>
                                        <p:cTn id="27" dur="1" fill="hold">
                                          <p:stCondLst>
                                            <p:cond delay="0"/>
                                          </p:stCondLst>
                                        </p:cTn>
                                        <p:tgtEl>
                                          <p:spTgt spid="23566"/>
                                        </p:tgtEl>
                                        <p:attrNameLst>
                                          <p:attrName>style.visibility</p:attrName>
                                        </p:attrNameLst>
                                      </p:cBhvr>
                                      <p:to>
                                        <p:strVal val="visible"/>
                                      </p:to>
                                    </p:set>
                                  </p:childTnLst>
                                </p:cTn>
                              </p:par>
                            </p:childTnLst>
                          </p:cTn>
                        </p:par>
                        <p:par>
                          <p:cTn id="28" fill="hold">
                            <p:stCondLst>
                              <p:cond delay="0"/>
                            </p:stCondLst>
                            <p:childTnLst>
                              <p:par>
                                <p:cTn id="29" presetID="1" presetClass="entr" presetSubtype="0" fill="hold" grpId="0" nodeType="afterEffect">
                                  <p:stCondLst>
                                    <p:cond delay="0"/>
                                  </p:stCondLst>
                                  <p:childTnLst>
                                    <p:set>
                                      <p:cBhvr>
                                        <p:cTn id="30" dur="1" fill="hold">
                                          <p:stCondLst>
                                            <p:cond delay="499"/>
                                          </p:stCondLst>
                                        </p:cTn>
                                        <p:tgtEl>
                                          <p:spTgt spid="41"/>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2"/>
                                        </p:tgtEl>
                                        <p:attrNameLst>
                                          <p:attrName>style.visibility</p:attrName>
                                        </p:attrNameLst>
                                      </p:cBhvr>
                                      <p:to>
                                        <p:strVal val="visible"/>
                                      </p:to>
                                    </p:set>
                                  </p:childTnLst>
                                </p:cTn>
                              </p:par>
                            </p:childTnLst>
                          </p:cTn>
                        </p:par>
                        <p:par>
                          <p:cTn id="35" fill="hold">
                            <p:stCondLst>
                              <p:cond delay="0"/>
                            </p:stCondLst>
                            <p:childTnLst>
                              <p:par>
                                <p:cTn id="36" presetID="1" presetClass="entr" presetSubtype="0" fill="hold" grpId="0" nodeType="afterEffect">
                                  <p:stCondLst>
                                    <p:cond delay="0"/>
                                  </p:stCondLst>
                                  <p:childTnLst>
                                    <p:set>
                                      <p:cBhvr>
                                        <p:cTn id="37" dur="1" fill="hold">
                                          <p:stCondLst>
                                            <p:cond delay="499"/>
                                          </p:stCondLst>
                                        </p:cTn>
                                        <p:tgtEl>
                                          <p:spTgt spid="42"/>
                                        </p:tgtEl>
                                        <p:attrNameLst>
                                          <p:attrName>style.visibility</p:attrName>
                                        </p:attrNameLst>
                                      </p:cBhvr>
                                      <p:to>
                                        <p:strVal val="visible"/>
                                      </p:to>
                                    </p:set>
                                  </p:childTnLst>
                                </p:cTn>
                              </p:par>
                            </p:childTnLst>
                          </p:cTn>
                        </p:par>
                      </p:childTnLst>
                    </p:cTn>
                  </p:par>
                  <p:par>
                    <p:cTn id="38" fill="hold">
                      <p:stCondLst>
                        <p:cond delay="indefinite"/>
                      </p:stCondLst>
                      <p:childTnLst>
                        <p:par>
                          <p:cTn id="39" fill="hold">
                            <p:stCondLst>
                              <p:cond delay="0"/>
                            </p:stCondLst>
                            <p:childTnLst>
                              <p:par>
                                <p:cTn id="40" presetID="1" presetClass="entr" presetSubtype="0" fill="hold" nodeType="clickEffect">
                                  <p:stCondLst>
                                    <p:cond delay="0"/>
                                  </p:stCondLst>
                                  <p:childTnLst>
                                    <p:set>
                                      <p:cBhvr>
                                        <p:cTn id="41" dur="1" fill="hold">
                                          <p:stCondLst>
                                            <p:cond delay="0"/>
                                          </p:stCondLst>
                                        </p:cTn>
                                        <p:tgtEl>
                                          <p:spTgt spid="3"/>
                                        </p:tgtEl>
                                        <p:attrNameLst>
                                          <p:attrName>style.visibility</p:attrName>
                                        </p:attrNameLst>
                                      </p:cBhvr>
                                      <p:to>
                                        <p:strVal val="visible"/>
                                      </p:to>
                                    </p:set>
                                  </p:childTnLst>
                                </p:cTn>
                              </p:par>
                            </p:childTnLst>
                          </p:cTn>
                        </p:par>
                        <p:par>
                          <p:cTn id="42" fill="hold">
                            <p:stCondLst>
                              <p:cond delay="0"/>
                            </p:stCondLst>
                            <p:childTnLst>
                              <p:par>
                                <p:cTn id="43" presetID="1" presetClass="entr" presetSubtype="0" fill="hold" grpId="0" nodeType="afterEffect">
                                  <p:stCondLst>
                                    <p:cond delay="0"/>
                                  </p:stCondLst>
                                  <p:childTnLst>
                                    <p:set>
                                      <p:cBhvr>
                                        <p:cTn id="44" dur="1" fill="hold">
                                          <p:stCondLst>
                                            <p:cond delay="499"/>
                                          </p:stCondLst>
                                        </p:cTn>
                                        <p:tgtEl>
                                          <p:spTgt spid="43"/>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nodeType="clickEffect">
                                  <p:stCondLst>
                                    <p:cond delay="0"/>
                                  </p:stCondLst>
                                  <p:childTnLst>
                                    <p:set>
                                      <p:cBhvr>
                                        <p:cTn id="48" dur="1" fill="hold">
                                          <p:stCondLst>
                                            <p:cond delay="0"/>
                                          </p:stCondLst>
                                        </p:cTn>
                                        <p:tgtEl>
                                          <p:spTgt spid="23579"/>
                                        </p:tgtEl>
                                        <p:attrNameLst>
                                          <p:attrName>style.visibility</p:attrName>
                                        </p:attrNameLst>
                                      </p:cBhvr>
                                      <p:to>
                                        <p:strVal val="visible"/>
                                      </p:to>
                                    </p:set>
                                  </p:childTnLst>
                                </p:cTn>
                              </p:par>
                            </p:childTnLst>
                          </p:cTn>
                        </p:par>
                        <p:par>
                          <p:cTn id="49" fill="hold">
                            <p:stCondLst>
                              <p:cond delay="0"/>
                            </p:stCondLst>
                            <p:childTnLst>
                              <p:par>
                                <p:cTn id="50" presetID="1" presetClass="entr" presetSubtype="0" fill="hold" grpId="0" nodeType="afterEffect">
                                  <p:stCondLst>
                                    <p:cond delay="0"/>
                                  </p:stCondLst>
                                  <p:childTnLst>
                                    <p:set>
                                      <p:cBhvr>
                                        <p:cTn id="51" dur="1" fill="hold">
                                          <p:stCondLst>
                                            <p:cond delay="499"/>
                                          </p:stCondLst>
                                        </p:cTn>
                                        <p:tgtEl>
                                          <p:spTgt spid="44"/>
                                        </p:tgtEl>
                                        <p:attrNameLst>
                                          <p:attrName>style.visibility</p:attrName>
                                        </p:attrNameLst>
                                      </p:cBhvr>
                                      <p:to>
                                        <p:strVal val="visible"/>
                                      </p:to>
                                    </p:set>
                                  </p:childTnLst>
                                </p:cTn>
                              </p:par>
                            </p:childTnLst>
                          </p:cTn>
                        </p:par>
                      </p:childTnLst>
                    </p:cTn>
                  </p:par>
                  <p:par>
                    <p:cTn id="52" fill="hold">
                      <p:stCondLst>
                        <p:cond delay="indefinite"/>
                      </p:stCondLst>
                      <p:childTnLst>
                        <p:par>
                          <p:cTn id="53" fill="hold">
                            <p:stCondLst>
                              <p:cond delay="0"/>
                            </p:stCondLst>
                            <p:childTnLst>
                              <p:par>
                                <p:cTn id="54" presetID="1" presetClass="entr" presetSubtype="0" fill="hold" nodeType="clickEffect">
                                  <p:stCondLst>
                                    <p:cond delay="0"/>
                                  </p:stCondLst>
                                  <p:childTnLst>
                                    <p:set>
                                      <p:cBhvr>
                                        <p:cTn id="55" dur="1" fill="hold">
                                          <p:stCondLst>
                                            <p:cond delay="0"/>
                                          </p:stCondLst>
                                        </p:cTn>
                                        <p:tgtEl>
                                          <p:spTgt spid="4"/>
                                        </p:tgtEl>
                                        <p:attrNameLst>
                                          <p:attrName>style.visibility</p:attrName>
                                        </p:attrNameLst>
                                      </p:cBhvr>
                                      <p:to>
                                        <p:strVal val="visible"/>
                                      </p:to>
                                    </p:set>
                                  </p:childTnLst>
                                </p:cTn>
                              </p:par>
                            </p:childTnLst>
                          </p:cTn>
                        </p:par>
                        <p:par>
                          <p:cTn id="56" fill="hold">
                            <p:stCondLst>
                              <p:cond delay="0"/>
                            </p:stCondLst>
                            <p:childTnLst>
                              <p:par>
                                <p:cTn id="57" presetID="1" presetClass="entr" presetSubtype="0" fill="hold" grpId="0" nodeType="afterEffect">
                                  <p:stCondLst>
                                    <p:cond delay="0"/>
                                  </p:stCondLst>
                                  <p:childTnLst>
                                    <p:set>
                                      <p:cBhvr>
                                        <p:cTn id="58" dur="1" fill="hold">
                                          <p:stCondLst>
                                            <p:cond delay="499"/>
                                          </p:stCondLst>
                                        </p:cTn>
                                        <p:tgtEl>
                                          <p:spTgt spid="45"/>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nodeType="clickEffect">
                                  <p:stCondLst>
                                    <p:cond delay="0"/>
                                  </p:stCondLst>
                                  <p:childTnLst>
                                    <p:set>
                                      <p:cBhvr>
                                        <p:cTn id="62" dur="1" fill="hold">
                                          <p:stCondLst>
                                            <p:cond delay="0"/>
                                          </p:stCondLst>
                                        </p:cTn>
                                        <p:tgtEl>
                                          <p:spTgt spid="23581"/>
                                        </p:tgtEl>
                                        <p:attrNameLst>
                                          <p:attrName>style.visibility</p:attrName>
                                        </p:attrNameLst>
                                      </p:cBhvr>
                                      <p:to>
                                        <p:strVal val="visible"/>
                                      </p:to>
                                    </p:set>
                                  </p:childTnLst>
                                </p:cTn>
                              </p:par>
                            </p:childTnLst>
                          </p:cTn>
                        </p:par>
                        <p:par>
                          <p:cTn id="63" fill="hold">
                            <p:stCondLst>
                              <p:cond delay="0"/>
                            </p:stCondLst>
                            <p:childTnLst>
                              <p:par>
                                <p:cTn id="64" presetID="1" presetClass="entr" presetSubtype="0" fill="hold" grpId="0" nodeType="afterEffect">
                                  <p:stCondLst>
                                    <p:cond delay="0"/>
                                  </p:stCondLst>
                                  <p:childTnLst>
                                    <p:set>
                                      <p:cBhvr>
                                        <p:cTn id="65" dur="1" fill="hold">
                                          <p:stCondLst>
                                            <p:cond delay="499"/>
                                          </p:stCondLst>
                                        </p:cTn>
                                        <p:tgtEl>
                                          <p:spTgt spid="46"/>
                                        </p:tgtEl>
                                        <p:attrNameLst>
                                          <p:attrName>style.visibility</p:attrName>
                                        </p:attrNameLst>
                                      </p:cBhvr>
                                      <p:to>
                                        <p:strVal val="visible"/>
                                      </p:to>
                                    </p:set>
                                  </p:childTnLst>
                                </p:cTn>
                              </p:par>
                            </p:childTnLst>
                          </p:cTn>
                        </p:par>
                      </p:childTnLst>
                    </p:cTn>
                  </p:par>
                  <p:par>
                    <p:cTn id="66" fill="hold">
                      <p:stCondLst>
                        <p:cond delay="indefinite"/>
                      </p:stCondLst>
                      <p:childTnLst>
                        <p:par>
                          <p:cTn id="67" fill="hold">
                            <p:stCondLst>
                              <p:cond delay="0"/>
                            </p:stCondLst>
                            <p:childTnLst>
                              <p:par>
                                <p:cTn id="68" presetID="1" presetClass="entr" presetSubtype="0" fill="hold" nodeType="clickEffect">
                                  <p:stCondLst>
                                    <p:cond delay="0"/>
                                  </p:stCondLst>
                                  <p:childTnLst>
                                    <p:set>
                                      <p:cBhvr>
                                        <p:cTn id="69" dur="1" fill="hold">
                                          <p:stCondLst>
                                            <p:cond delay="0"/>
                                          </p:stCondLst>
                                        </p:cTn>
                                        <p:tgtEl>
                                          <p:spTgt spid="23583"/>
                                        </p:tgtEl>
                                        <p:attrNameLst>
                                          <p:attrName>style.visibility</p:attrName>
                                        </p:attrNameLst>
                                      </p:cBhvr>
                                      <p:to>
                                        <p:strVal val="visible"/>
                                      </p:to>
                                    </p:set>
                                  </p:childTnLst>
                                </p:cTn>
                              </p:par>
                            </p:childTnLst>
                          </p:cTn>
                        </p:par>
                        <p:par>
                          <p:cTn id="70" fill="hold">
                            <p:stCondLst>
                              <p:cond delay="0"/>
                            </p:stCondLst>
                            <p:childTnLst>
                              <p:par>
                                <p:cTn id="71" presetID="1" presetClass="entr" presetSubtype="0" fill="hold" grpId="0" nodeType="afterEffect">
                                  <p:stCondLst>
                                    <p:cond delay="0"/>
                                  </p:stCondLst>
                                  <p:childTnLst>
                                    <p:set>
                                      <p:cBhvr>
                                        <p:cTn id="72" dur="1" fill="hold">
                                          <p:stCondLst>
                                            <p:cond delay="499"/>
                                          </p:stCondLst>
                                        </p:cTn>
                                        <p:tgtEl>
                                          <p:spTgt spid="47"/>
                                        </p:tgtEl>
                                        <p:attrNameLst>
                                          <p:attrName>style.visibility</p:attrName>
                                        </p:attrNameLst>
                                      </p:cBhvr>
                                      <p:to>
                                        <p:strVal val="visible"/>
                                      </p:to>
                                    </p:set>
                                  </p:childTnLst>
                                </p:cTn>
                              </p:par>
                            </p:childTnLst>
                          </p:cTn>
                        </p:par>
                        <p:par>
                          <p:cTn id="73" fill="hold">
                            <p:stCondLst>
                              <p:cond delay="500"/>
                            </p:stCondLst>
                            <p:childTnLst>
                              <p:par>
                                <p:cTn id="74" presetID="1" presetClass="entr" presetSubtype="0" fill="hold" grpId="0" nodeType="afterEffect">
                                  <p:stCondLst>
                                    <p:cond delay="0"/>
                                  </p:stCondLst>
                                  <p:childTnLst>
                                    <p:set>
                                      <p:cBhvr>
                                        <p:cTn id="75" dur="1" fill="hold">
                                          <p:stCondLst>
                                            <p:cond delay="499"/>
                                          </p:stCondLst>
                                        </p:cTn>
                                        <p:tgtEl>
                                          <p:spTgt spid="3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animBg="1" autoUpdateAnimBg="0"/>
      <p:bldP spid="39" grpId="0" animBg="1" autoUpdateAnimBg="0"/>
      <p:bldP spid="40" grpId="0" animBg="1" autoUpdateAnimBg="0"/>
      <p:bldP spid="41" grpId="0" animBg="1" autoUpdateAnimBg="0"/>
      <p:bldP spid="42" grpId="0" animBg="1" autoUpdateAnimBg="0"/>
      <p:bldP spid="43" grpId="0" animBg="1" autoUpdateAnimBg="0"/>
      <p:bldP spid="44" grpId="0" animBg="1" autoUpdateAnimBg="0"/>
      <p:bldP spid="45" grpId="0" animBg="1" autoUpdateAnimBg="0"/>
      <p:bldP spid="46" grpId="0" animBg="1" autoUpdateAnimBg="0"/>
      <p:bldP spid="47" grpId="0" animBg="1" autoUpdateAnimBg="0"/>
      <p:bldP spid="38" grpId="0" animBg="1" autoUpdateAnimBg="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e la date 4"/>
          <p:cNvSpPr>
            <a:spLocks noGrp="1"/>
          </p:cNvSpPr>
          <p:nvPr>
            <p:ph type="dt" sz="half" idx="10"/>
          </p:nvPr>
        </p:nvSpPr>
        <p:spPr>
          <a:xfrm>
            <a:off x="6732240" y="188640"/>
            <a:ext cx="2011680" cy="384048"/>
          </a:xfrm>
        </p:spPr>
        <p:txBody>
          <a:bodyPr/>
          <a:lstStyle/>
          <a:p>
            <a:fld id="{C33E48BC-7C89-45F8-9146-031D81EF8680}" type="datetime1">
              <a:rPr lang="fr-FR" smtClean="0"/>
              <a:pPr/>
              <a:t>28/04/2011</a:t>
            </a:fld>
            <a:endParaRPr lang="fr-FR" dirty="0"/>
          </a:p>
        </p:txBody>
      </p:sp>
      <p:sp>
        <p:nvSpPr>
          <p:cNvPr id="6" name="Espace réservé du pied de page 5"/>
          <p:cNvSpPr>
            <a:spLocks noGrp="1"/>
          </p:cNvSpPr>
          <p:nvPr>
            <p:ph type="ftr" sz="quarter" idx="11"/>
          </p:nvPr>
        </p:nvSpPr>
        <p:spPr>
          <a:xfrm>
            <a:off x="6804248" y="6309320"/>
            <a:ext cx="1944216" cy="365760"/>
          </a:xfrm>
        </p:spPr>
        <p:txBody>
          <a:bodyPr/>
          <a:lstStyle/>
          <a:p>
            <a:r>
              <a:rPr lang="fr-FR" dirty="0" smtClean="0"/>
              <a:t>Mme </a:t>
            </a:r>
            <a:r>
              <a:rPr lang="fr-FR" dirty="0" err="1" smtClean="0"/>
              <a:t>R.Gracia</a:t>
            </a:r>
            <a:r>
              <a:rPr lang="fr-FR" dirty="0" smtClean="0"/>
              <a:t>     CAO</a:t>
            </a:r>
            <a:endParaRPr lang="fr-FR" dirty="0"/>
          </a:p>
        </p:txBody>
      </p:sp>
      <p:sp>
        <p:nvSpPr>
          <p:cNvPr id="3080"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sp>
        <p:nvSpPr>
          <p:cNvPr id="3082"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sp>
        <p:nvSpPr>
          <p:cNvPr id="3084" name="Rectangle 1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sp>
        <p:nvSpPr>
          <p:cNvPr id="3086" name="Rectangle 1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pic>
        <p:nvPicPr>
          <p:cNvPr id="24578" name="Picture 2">
            <a:hlinkClick r:id="rId2" action="ppaction://hlinkfile"/>
          </p:cNvPr>
          <p:cNvPicPr>
            <a:picLocks noChangeAspect="1" noChangeArrowheads="1"/>
          </p:cNvPicPr>
          <p:nvPr/>
        </p:nvPicPr>
        <p:blipFill>
          <a:blip r:embed="rId3" cstate="print"/>
          <a:srcRect/>
          <a:stretch>
            <a:fillRect/>
          </a:stretch>
        </p:blipFill>
        <p:spPr bwMode="auto">
          <a:xfrm>
            <a:off x="3419872" y="2132856"/>
            <a:ext cx="1778510" cy="1521818"/>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2286000" y="3124200"/>
            <a:ext cx="6606480" cy="1528936"/>
          </a:xfrm>
        </p:spPr>
        <p:txBody>
          <a:bodyPr>
            <a:normAutofit fontScale="90000"/>
          </a:bodyPr>
          <a:lstStyle/>
          <a:p>
            <a:r>
              <a:rPr lang="fr-FR" sz="4000" dirty="0" smtClean="0"/>
              <a:t>LA MANCHE </a:t>
            </a:r>
            <a:r>
              <a:rPr lang="fr-FR" sz="4000" dirty="0" smtClean="0"/>
              <a:t>Papillon</a:t>
            </a:r>
            <a:r>
              <a:rPr lang="fr-FR" sz="4000" dirty="0" smtClean="0"/>
              <a:t/>
            </a:r>
            <a:br>
              <a:rPr lang="fr-FR" sz="4000" dirty="0" smtClean="0"/>
            </a:br>
            <a:r>
              <a:rPr lang="fr-FR" dirty="0" smtClean="0"/>
              <a:t>   </a:t>
            </a:r>
            <a:br>
              <a:rPr lang="fr-FR" dirty="0" smtClean="0"/>
            </a:br>
            <a:r>
              <a:rPr lang="fr-FR" dirty="0" smtClean="0"/>
              <a:t> </a:t>
            </a:r>
            <a:r>
              <a:rPr lang="fr-FR" dirty="0" smtClean="0"/>
              <a:t/>
            </a:r>
            <a:br>
              <a:rPr lang="fr-FR" dirty="0" smtClean="0"/>
            </a:br>
            <a:r>
              <a:rPr lang="fr-FR" dirty="0" smtClean="0"/>
              <a:t>       </a:t>
            </a:r>
            <a:r>
              <a:rPr lang="en-US" dirty="0" smtClean="0"/>
              <a:t> Cape </a:t>
            </a:r>
            <a:r>
              <a:rPr lang="en-US" dirty="0" smtClean="0"/>
              <a:t>sleeve</a:t>
            </a:r>
            <a:endParaRPr lang="fr-FR" dirty="0"/>
          </a:p>
        </p:txBody>
      </p:sp>
      <p:sp>
        <p:nvSpPr>
          <p:cNvPr id="3" name="Sous-titre 2"/>
          <p:cNvSpPr>
            <a:spLocks noGrp="1"/>
          </p:cNvSpPr>
          <p:nvPr>
            <p:ph type="subTitle" idx="1"/>
          </p:nvPr>
        </p:nvSpPr>
        <p:spPr/>
        <p:txBody>
          <a:bodyPr/>
          <a:lstStyle/>
          <a:p>
            <a:r>
              <a:rPr lang="fr-FR" dirty="0" smtClean="0"/>
              <a:t>CAO  1BAC MMIC Vêtements</a:t>
            </a:r>
            <a:endParaRPr lang="fr-FR" dirty="0"/>
          </a:p>
        </p:txBody>
      </p:sp>
      <p:sp>
        <p:nvSpPr>
          <p:cNvPr id="7" name="Espace réservé du pied de page 6"/>
          <p:cNvSpPr>
            <a:spLocks noGrp="1"/>
          </p:cNvSpPr>
          <p:nvPr>
            <p:ph type="ftr" sz="quarter" idx="11"/>
          </p:nvPr>
        </p:nvSpPr>
        <p:spPr>
          <a:xfrm>
            <a:off x="6300192" y="6237312"/>
            <a:ext cx="2664296" cy="384048"/>
          </a:xfrm>
        </p:spPr>
        <p:txBody>
          <a:bodyPr/>
          <a:lstStyle/>
          <a:p>
            <a:r>
              <a:rPr lang="fr-FR" dirty="0" smtClean="0"/>
              <a:t>Mme </a:t>
            </a:r>
            <a:r>
              <a:rPr lang="fr-FR" dirty="0" err="1" smtClean="0"/>
              <a:t>R.Gracia</a:t>
            </a:r>
            <a:r>
              <a:rPr lang="fr-FR" dirty="0" smtClean="0"/>
              <a:t>     CAO</a:t>
            </a:r>
            <a:endParaRPr lang="fr-FR" dirty="0"/>
          </a:p>
        </p:txBody>
      </p:sp>
      <p:pic>
        <p:nvPicPr>
          <p:cNvPr id="1027" name="Picture 3" descr="Afficher l'image en taille réelle">
            <a:hlinkClick r:id="rId3"/>
          </p:cNvPr>
          <p:cNvPicPr>
            <a:picLocks noChangeAspect="1" noChangeArrowheads="1"/>
          </p:cNvPicPr>
          <p:nvPr/>
        </p:nvPicPr>
        <p:blipFill>
          <a:blip r:embed="rId4" cstate="print"/>
          <a:srcRect/>
          <a:stretch>
            <a:fillRect/>
          </a:stretch>
        </p:blipFill>
        <p:spPr bwMode="auto">
          <a:xfrm>
            <a:off x="2339752" y="4221088"/>
            <a:ext cx="720080" cy="367700"/>
          </a:xfrm>
          <a:prstGeom prst="rect">
            <a:avLst/>
          </a:prstGeom>
          <a:noFill/>
          <a:ln w="9525">
            <a:noFill/>
            <a:miter lim="800000"/>
            <a:headEnd/>
            <a:tailEnd/>
          </a:ln>
        </p:spPr>
      </p:pic>
      <p:sp>
        <p:nvSpPr>
          <p:cNvPr id="9" name="Étoile à 4 branches 8"/>
          <p:cNvSpPr/>
          <p:nvPr/>
        </p:nvSpPr>
        <p:spPr>
          <a:xfrm>
            <a:off x="8532440" y="6381328"/>
            <a:ext cx="432048" cy="332656"/>
          </a:xfrm>
          <a:prstGeom prst="star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nodeType="afterEffect">
                                  <p:stCondLst>
                                    <p:cond delay="0"/>
                                  </p:stCondLst>
                                  <p:childTnLst>
                                    <p:set>
                                      <p:cBhvr>
                                        <p:cTn id="6" dur="1" fill="hold">
                                          <p:stCondLst>
                                            <p:cond delay="0"/>
                                          </p:stCondLst>
                                        </p:cTn>
                                        <p:tgtEl>
                                          <p:spTgt spid="1027"/>
                                        </p:tgtEl>
                                        <p:attrNameLst>
                                          <p:attrName>style.visibility</p:attrName>
                                        </p:attrNameLst>
                                      </p:cBhvr>
                                      <p:to>
                                        <p:strVal val="visible"/>
                                      </p:to>
                                    </p:set>
                                    <p:animEffect transition="in" filter="fade">
                                      <p:cBhvr>
                                        <p:cTn id="7" dur="2000"/>
                                        <p:tgtEl>
                                          <p:spTgt spid="1027"/>
                                        </p:tgtEl>
                                      </p:cBhvr>
                                    </p:animEffect>
                                    <p:anim calcmode="lin" valueType="num">
                                      <p:cBhvr>
                                        <p:cTn id="8" dur="2000" fill="hold"/>
                                        <p:tgtEl>
                                          <p:spTgt spid="1027"/>
                                        </p:tgtEl>
                                        <p:attrNameLst>
                                          <p:attrName>style.rotation</p:attrName>
                                        </p:attrNameLst>
                                      </p:cBhvr>
                                      <p:tavLst>
                                        <p:tav tm="0">
                                          <p:val>
                                            <p:fltVal val="720"/>
                                          </p:val>
                                        </p:tav>
                                        <p:tav tm="100000">
                                          <p:val>
                                            <p:fltVal val="0"/>
                                          </p:val>
                                        </p:tav>
                                      </p:tavLst>
                                    </p:anim>
                                    <p:anim calcmode="lin" valueType="num">
                                      <p:cBhvr>
                                        <p:cTn id="9" dur="2000" fill="hold"/>
                                        <p:tgtEl>
                                          <p:spTgt spid="1027"/>
                                        </p:tgtEl>
                                        <p:attrNameLst>
                                          <p:attrName>ppt_h</p:attrName>
                                        </p:attrNameLst>
                                      </p:cBhvr>
                                      <p:tavLst>
                                        <p:tav tm="0">
                                          <p:val>
                                            <p:fltVal val="0"/>
                                          </p:val>
                                        </p:tav>
                                        <p:tav tm="100000">
                                          <p:val>
                                            <p:strVal val="#ppt_h"/>
                                          </p:val>
                                        </p:tav>
                                      </p:tavLst>
                                    </p:anim>
                                    <p:anim calcmode="lin" valueType="num">
                                      <p:cBhvr>
                                        <p:cTn id="10" dur="2000" fill="hold"/>
                                        <p:tgtEl>
                                          <p:spTgt spid="1027"/>
                                        </p:tgtEl>
                                        <p:attrNameLst>
                                          <p:attrName>ppt_w</p:attrName>
                                        </p:attrNameLst>
                                      </p:cBhvr>
                                      <p:tavLst>
                                        <p:tav tm="0">
                                          <p:val>
                                            <p:fltVal val="0"/>
                                          </p:val>
                                        </p:tav>
                                        <p:tav tm="100000">
                                          <p:val>
                                            <p:strVal val="#ppt_w"/>
                                          </p:val>
                                        </p:tav>
                                      </p:tavLst>
                                    </p:anim>
                                  </p:childTnLst>
                                </p:cTn>
                              </p:par>
                              <p:par>
                                <p:cTn id="11" presetID="1" presetClass="entr" presetSubtype="0" fill="hold" grpId="0" nodeType="withEffect">
                                  <p:stCondLst>
                                    <p:cond delay="0"/>
                                  </p:stCondLst>
                                  <p:childTnLst>
                                    <p:set>
                                      <p:cBhvr>
                                        <p:cTn id="12"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4578" name="Object 2"/>
          <p:cNvGraphicFramePr>
            <a:graphicFrameLocks noChangeAspect="1"/>
          </p:cNvGraphicFramePr>
          <p:nvPr/>
        </p:nvGraphicFramePr>
        <p:xfrm>
          <a:off x="899592" y="1196752"/>
          <a:ext cx="2120761" cy="2218680"/>
        </p:xfrm>
        <a:graphic>
          <a:graphicData uri="http://schemas.openxmlformats.org/presentationml/2006/ole">
            <p:oleObj spid="_x0000_s24578" name="KaledoStyle" r:id="rId3" imgW="2838600" imgH="2971800" progId="KaledoStyle.Document">
              <p:embed/>
            </p:oleObj>
          </a:graphicData>
        </a:graphic>
      </p:graphicFrame>
      <p:graphicFrame>
        <p:nvGraphicFramePr>
          <p:cNvPr id="24579" name="Object 3"/>
          <p:cNvGraphicFramePr>
            <a:graphicFrameLocks noChangeAspect="1"/>
          </p:cNvGraphicFramePr>
          <p:nvPr/>
        </p:nvGraphicFramePr>
        <p:xfrm>
          <a:off x="3995936" y="1196752"/>
          <a:ext cx="2468680" cy="2088232"/>
        </p:xfrm>
        <a:graphic>
          <a:graphicData uri="http://schemas.openxmlformats.org/presentationml/2006/ole">
            <p:oleObj spid="_x0000_s24579" name="KaledoStyle" r:id="rId4" imgW="1590840" imgH="1333440" progId="KaledoStyle.Document">
              <p:embed/>
            </p:oleObj>
          </a:graphicData>
        </a:graphic>
      </p:graphicFrame>
      <p:sp>
        <p:nvSpPr>
          <p:cNvPr id="6" name="ZoneTexte 5"/>
          <p:cNvSpPr txBox="1"/>
          <p:nvPr/>
        </p:nvSpPr>
        <p:spPr>
          <a:xfrm>
            <a:off x="971600" y="4149080"/>
            <a:ext cx="6552728" cy="1938992"/>
          </a:xfrm>
          <a:prstGeom prst="rect">
            <a:avLst/>
          </a:prstGeom>
          <a:noFill/>
        </p:spPr>
        <p:txBody>
          <a:bodyPr wrap="square" rtlCol="0">
            <a:spAutoFit/>
          </a:bodyPr>
          <a:lstStyle/>
          <a:p>
            <a:pPr algn="just"/>
            <a:r>
              <a:rPr lang="fr-FR" sz="2400" dirty="0" smtClean="0"/>
              <a:t>Manche qui produit l’effet d’une petite cape. Lorsque le bras est tendu, la forme de cette manche, évoque une aile de papillon. Le tissu utilisé doit être assez souple, afin de donner des godets harmonieux.</a:t>
            </a:r>
            <a:endParaRPr lang="fr-FR" sz="24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graphicFrame>
        <p:nvGraphicFramePr>
          <p:cNvPr id="25601" name="Object 1"/>
          <p:cNvGraphicFramePr>
            <a:graphicFrameLocks noChangeAspect="1"/>
          </p:cNvGraphicFramePr>
          <p:nvPr/>
        </p:nvGraphicFramePr>
        <p:xfrm>
          <a:off x="395536" y="1124744"/>
          <a:ext cx="8131938" cy="3960440"/>
        </p:xfrm>
        <a:graphic>
          <a:graphicData uri="http://schemas.openxmlformats.org/presentationml/2006/ole">
            <p:oleObj spid="_x0000_s25601" name="KaledoStyle" r:id="rId3" imgW="5553024" imgH="2705100" progId="KaledoStyle.Document">
              <p:embed/>
            </p:oleObj>
          </a:graphicData>
        </a:graphic>
      </p:graphicFrame>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el">
  <a:themeElements>
    <a:clrScheme name="Oriel">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1219</TotalTime>
  <Words>110</Words>
  <Application>Microsoft Office PowerPoint</Application>
  <PresentationFormat>Affichage à l'écran (4:3)</PresentationFormat>
  <Paragraphs>29</Paragraphs>
  <Slides>7</Slides>
  <Notes>2</Notes>
  <HiddenSlides>0</HiddenSlides>
  <MMClips>0</MMClips>
  <ScaleCrop>false</ScaleCrop>
  <HeadingPairs>
    <vt:vector size="6" baseType="variant">
      <vt:variant>
        <vt:lpstr>Thème</vt:lpstr>
      </vt:variant>
      <vt:variant>
        <vt:i4>1</vt:i4>
      </vt:variant>
      <vt:variant>
        <vt:lpstr>Serveurs OLE incorporés</vt:lpstr>
      </vt:variant>
      <vt:variant>
        <vt:i4>2</vt:i4>
      </vt:variant>
      <vt:variant>
        <vt:lpstr>Titres des diapositives</vt:lpstr>
      </vt:variant>
      <vt:variant>
        <vt:i4>7</vt:i4>
      </vt:variant>
    </vt:vector>
  </HeadingPairs>
  <TitlesOfParts>
    <vt:vector size="10" baseType="lpstr">
      <vt:lpstr>Oriel</vt:lpstr>
      <vt:lpstr>KaledoStyle</vt:lpstr>
      <vt:lpstr>KaledoStyle Document</vt:lpstr>
      <vt:lpstr>LA MANCHE gigot             Juliet sleeve,        leg of mutton sleeve</vt:lpstr>
      <vt:lpstr>Diapositive 2</vt:lpstr>
      <vt:lpstr>Diapositive 3</vt:lpstr>
      <vt:lpstr>Diapositive 4</vt:lpstr>
      <vt:lpstr>LA MANCHE Papillon               Cape sleeve</vt:lpstr>
      <vt:lpstr>Diapositive 6</vt:lpstr>
      <vt:lpstr>Diapositive 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LA MANCHE</dc:title>
  <dc:creator>portable</dc:creator>
  <cp:lastModifiedBy>portable</cp:lastModifiedBy>
  <cp:revision>91</cp:revision>
  <dcterms:created xsi:type="dcterms:W3CDTF">2011-02-17T16:39:47Z</dcterms:created>
  <dcterms:modified xsi:type="dcterms:W3CDTF">2011-04-28T07:44:09Z</dcterms:modified>
</cp:coreProperties>
</file>